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027A3-877F-F143-95E7-F82CE936281C}" type="datetimeFigureOut">
              <a:rPr lang="en-GB" smtClean="0"/>
              <a:t>2/6/18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EF0B-9AE3-E441-AD45-411130D9A9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7777"/>
            <a:ext cx="9144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Task</a:t>
            </a:r>
            <a:r>
              <a:rPr lang="en-GB" sz="4000" b="1" dirty="0" smtClean="0">
                <a:solidFill>
                  <a:schemeClr val="bg1"/>
                </a:solidFill>
              </a:rPr>
              <a:t> 2: </a:t>
            </a:r>
            <a:r>
              <a:rPr lang="en-GB" sz="4000" b="1" dirty="0" smtClean="0">
                <a:solidFill>
                  <a:schemeClr val="bg1"/>
                </a:solidFill>
              </a:rPr>
              <a:t>Contained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07eb183752672d40cb9e897f18c3af3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63" y="1137890"/>
            <a:ext cx="4463050" cy="3537204"/>
          </a:xfrm>
          <a:prstGeom prst="rect">
            <a:avLst/>
          </a:prstGeom>
        </p:spPr>
      </p:pic>
      <p:pic>
        <p:nvPicPr>
          <p:cNvPr id="6" name="Picture 5" descr="64e1228ed36e3b95d2e65579d41ce59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006" y="1137890"/>
            <a:ext cx="4138968" cy="35372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9062" y="4947346"/>
            <a:ext cx="8717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Fábio</a:t>
            </a:r>
            <a:r>
              <a:rPr lang="en-US" b="1" dirty="0" smtClean="0"/>
              <a:t> </a:t>
            </a:r>
            <a:r>
              <a:rPr lang="en-US" b="1" dirty="0" err="1" smtClean="0"/>
              <a:t>Magalhães</a:t>
            </a:r>
            <a:r>
              <a:rPr lang="en-GB" b="1" dirty="0"/>
              <a:t> </a:t>
            </a:r>
            <a:r>
              <a:rPr lang="en-US" dirty="0" smtClean="0"/>
              <a:t>is exploring important themes such as animal cruelty through this photo-realist painting method.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bd9ce6193d5b743b744b368d3af42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5" y="448966"/>
            <a:ext cx="4027327" cy="4790213"/>
          </a:xfrm>
          <a:prstGeom prst="rect">
            <a:avLst/>
          </a:prstGeom>
        </p:spPr>
      </p:pic>
      <p:pic>
        <p:nvPicPr>
          <p:cNvPr id="6" name="Picture 5" descr="4029b2a0ac157892bae08f0ed3df4f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302" y="448966"/>
            <a:ext cx="4488607" cy="47902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275" y="5332387"/>
            <a:ext cx="873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Jeff </a:t>
            </a:r>
            <a:r>
              <a:rPr lang="en-US" b="1" dirty="0" err="1" smtClean="0"/>
              <a:t>Koons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known for working with popular culture subjects and reproductions of banal objects.</a:t>
            </a:r>
            <a:r>
              <a:rPr lang="en-GB" dirty="0" smtClean="0"/>
              <a:t> </a:t>
            </a:r>
            <a:r>
              <a:rPr lang="en-US" dirty="0"/>
              <a:t>A</a:t>
            </a:r>
            <a:r>
              <a:rPr lang="en-US" dirty="0" smtClean="0"/>
              <a:t>ll works in ‘celebration’ reference memories of childhood, family, and holiday: balloon animals, hanging ornaments, play-</a:t>
            </a:r>
            <a:r>
              <a:rPr lang="en-US" dirty="0" err="1" smtClean="0"/>
              <a:t>doh</a:t>
            </a:r>
            <a:r>
              <a:rPr lang="en-US" dirty="0" smtClean="0"/>
              <a:t>, an </a:t>
            </a:r>
            <a:r>
              <a:rPr lang="en-US" dirty="0" err="1" smtClean="0"/>
              <a:t>easter</a:t>
            </a:r>
            <a:r>
              <a:rPr lang="en-US" dirty="0" smtClean="0"/>
              <a:t> egg, and birthday cake.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GB" sz="5000" dirty="0" smtClean="0">
              <a:solidFill>
                <a:srgbClr val="FFFFFF"/>
              </a:solidFill>
            </a:endParaRPr>
          </a:p>
          <a:p>
            <a:r>
              <a:rPr lang="en-GB" sz="5000" dirty="0" smtClean="0">
                <a:solidFill>
                  <a:srgbClr val="FFFFFF"/>
                </a:solidFill>
              </a:rPr>
              <a:t>Use the food to construct a ‘still life’. </a:t>
            </a:r>
          </a:p>
          <a:p>
            <a:endParaRPr lang="en-GB" sz="5000" dirty="0" smtClean="0">
              <a:solidFill>
                <a:srgbClr val="FFFFFF"/>
              </a:solidFill>
            </a:endParaRPr>
          </a:p>
          <a:p>
            <a:r>
              <a:rPr lang="en-GB" sz="5000" dirty="0" smtClean="0">
                <a:solidFill>
                  <a:srgbClr val="FFFFFF"/>
                </a:solidFill>
              </a:rPr>
              <a:t>Your objects should be crushed, squeezed and pressed into the bag or within the foil. Ready </a:t>
            </a:r>
            <a:r>
              <a:rPr lang="en-GB" sz="5000" smtClean="0">
                <a:solidFill>
                  <a:srgbClr val="FFFFFF"/>
                </a:solidFill>
              </a:rPr>
              <a:t>to paint?</a:t>
            </a:r>
          </a:p>
          <a:p>
            <a:endParaRPr lang="en-GB" sz="5000" dirty="0">
              <a:solidFill>
                <a:srgbClr val="FFFFFF"/>
              </a:solidFill>
            </a:endParaRPr>
          </a:p>
          <a:p>
            <a:endParaRPr lang="en-GB" sz="5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104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Melanie Powell</dc:creator>
  <cp:lastModifiedBy>Melanie Powell</cp:lastModifiedBy>
  <cp:revision>3</cp:revision>
  <dcterms:created xsi:type="dcterms:W3CDTF">2018-02-06T21:36:02Z</dcterms:created>
  <dcterms:modified xsi:type="dcterms:W3CDTF">2018-02-06T22:14:18Z</dcterms:modified>
</cp:coreProperties>
</file>