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76B04-10D5-244E-A52E-3E2C7FA778D8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EC15-A786-F649-996B-0446177AB9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AC571A-9A91-4594-BF65-42D3CB6BD4B5}" type="slidenum">
              <a:rPr lang="en-GB" smtClean="0"/>
              <a:pPr eaLnBrk="1" hangingPunct="1"/>
              <a:t>5</a:t>
            </a:fld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8224-7CE7-D643-B0BE-F5CF964BE04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E78B-B82B-1445-8ACF-91B947987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8224-7CE7-D643-B0BE-F5CF964BE04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E78B-B82B-1445-8ACF-91B947987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8224-7CE7-D643-B0BE-F5CF964BE04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E78B-B82B-1445-8ACF-91B947987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8224-7CE7-D643-B0BE-F5CF964BE04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E78B-B82B-1445-8ACF-91B947987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8224-7CE7-D643-B0BE-F5CF964BE04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E78B-B82B-1445-8ACF-91B947987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8224-7CE7-D643-B0BE-F5CF964BE04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E78B-B82B-1445-8ACF-91B947987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8224-7CE7-D643-B0BE-F5CF964BE04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E78B-B82B-1445-8ACF-91B947987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8224-7CE7-D643-B0BE-F5CF964BE04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E78B-B82B-1445-8ACF-91B947987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8224-7CE7-D643-B0BE-F5CF964BE04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E78B-B82B-1445-8ACF-91B947987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8224-7CE7-D643-B0BE-F5CF964BE04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E78B-B82B-1445-8ACF-91B947987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8224-7CE7-D643-B0BE-F5CF964BE04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E78B-B82B-1445-8ACF-91B947987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F8224-7CE7-D643-B0BE-F5CF964BE04F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E78B-B82B-1445-8ACF-91B9479872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5.png"/><Relationship Id="rId5" Type="http://schemas.microsoft.com/office/2007/relationships/hdphoto" Target="../media/hdphoto3.wdp"/><Relationship Id="rId6" Type="http://schemas.openxmlformats.org/officeDocument/2006/relationships/image" Target="../media/image16.png"/><Relationship Id="rId7" Type="http://schemas.microsoft.com/office/2007/relationships/hdphoto" Target="../media/hdphoto4.wdp"/><Relationship Id="rId8" Type="http://schemas.openxmlformats.org/officeDocument/2006/relationships/image" Target="../media/image17.png"/><Relationship Id="rId9" Type="http://schemas.microsoft.com/office/2007/relationships/hdphoto" Target="../media/hdphoto5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Lesson 1: Still Life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060848"/>
            <a:ext cx="3811165" cy="377398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30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grayscl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3568" y="3933056"/>
            <a:ext cx="3255284" cy="24414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340768"/>
            <a:ext cx="4330824" cy="4433183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Preparation:  Now that you can see how much information you can record in a short amount of time, you are going to create a REALISTIC version of your piece.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Using all the techniques you have already tried, create an OBSEVATIONAL drawing of your chosen objects. </a:t>
            </a:r>
          </a:p>
          <a:p>
            <a:pPr marL="0" indent="0">
              <a:buNone/>
            </a:pPr>
            <a:r>
              <a:rPr lang="en-GB" dirty="0" smtClean="0"/>
              <a:t>ALWAYS LOOK AT YOUR OBJECTS.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0474" y="805354"/>
            <a:ext cx="3551974" cy="2592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27984" y="620688"/>
            <a:ext cx="161403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/>
              <a:t>MAIN ACTIVITY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27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699" y="332656"/>
            <a:ext cx="8229600" cy="85010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1800" dirty="0" smtClean="0"/>
              <a:t>Using a green pen… WWW, EBI</a:t>
            </a:r>
            <a:br>
              <a:rPr lang="en-GB" sz="1800" dirty="0" smtClean="0"/>
            </a:br>
            <a:r>
              <a:rPr lang="en-GB" sz="1800" dirty="0" smtClean="0"/>
              <a:t>Which is your best technique? </a:t>
            </a:r>
            <a:r>
              <a:rPr lang="en-GB" sz="1800" dirty="0"/>
              <a:t>w</a:t>
            </a:r>
            <a:r>
              <a:rPr lang="en-GB" sz="1800" dirty="0" smtClean="0"/>
              <a:t>hy? how could you improve your work?</a:t>
            </a:r>
            <a:endParaRPr lang="en-GB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76602" y="1632563"/>
            <a:ext cx="3202070" cy="240155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30499" y="1628800"/>
            <a:ext cx="3048922" cy="228669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7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30498" y="4050885"/>
            <a:ext cx="3281861" cy="2461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98074" y="4185797"/>
            <a:ext cx="3203905" cy="233826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15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5703" y="5647097"/>
            <a:ext cx="6858000" cy="51237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What can you say about these images?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0831"/>
          <a:stretch>
            <a:fillRect/>
          </a:stretch>
        </p:blipFill>
        <p:spPr>
          <a:xfrm>
            <a:off x="4650538" y="754967"/>
            <a:ext cx="4414082" cy="4487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4" y="754967"/>
            <a:ext cx="4531245" cy="448704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3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8897" y="2492896"/>
            <a:ext cx="6456807" cy="40390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Q1. What is a still life?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Q2. What then, is NOT still life?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Q3. Why have artists used still life?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Q4. How might we create our own still life in our lesson?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978281"/>
            <a:ext cx="2687194" cy="249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0098" y="3642651"/>
            <a:ext cx="2486995" cy="2765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7" y="161244"/>
            <a:ext cx="6026727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NOW: </a:t>
            </a:r>
          </a:p>
          <a:p>
            <a:r>
              <a:rPr lang="en-GB" sz="3200" u="sng" dirty="0" smtClean="0"/>
              <a:t>ON THE PAPER IN FRONT OF YOU: </a:t>
            </a:r>
          </a:p>
          <a:p>
            <a:r>
              <a:rPr lang="en-GB" sz="3200" u="sng" dirty="0" smtClean="0"/>
              <a:t>Write down the following questions </a:t>
            </a:r>
            <a:endParaRPr lang="en-GB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00098" y="405719"/>
            <a:ext cx="25870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GROUP QUIZ (6 groups)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58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Still Life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151" y="1575237"/>
            <a:ext cx="3886199" cy="4601726"/>
          </a:xfrm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4500" dirty="0" smtClean="0"/>
              <a:t>A1.	</a:t>
            </a:r>
          </a:p>
          <a:p>
            <a:pPr marL="0" indent="0">
              <a:buNone/>
            </a:pPr>
            <a:r>
              <a:rPr lang="en-GB" sz="4500" dirty="0" smtClean="0"/>
              <a:t>Inanimate objects, not living, arranged in a particular way used by artists to improve drawing or painting skills. These objects could be natural or man made. </a:t>
            </a:r>
          </a:p>
          <a:p>
            <a:pPr marL="0" indent="0">
              <a:buNone/>
            </a:pPr>
            <a:endParaRPr lang="en-GB" sz="4500" dirty="0" smtClean="0"/>
          </a:p>
          <a:p>
            <a:pPr marL="0" indent="0">
              <a:buNone/>
            </a:pPr>
            <a:r>
              <a:rPr lang="en-GB" sz="4500" dirty="0" smtClean="0"/>
              <a:t>A2.</a:t>
            </a:r>
          </a:p>
          <a:p>
            <a:pPr marL="0" indent="0">
              <a:buNone/>
            </a:pPr>
            <a:r>
              <a:rPr lang="en-GB" sz="4500" dirty="0" smtClean="0"/>
              <a:t>Moving living things, the human body.</a:t>
            </a:r>
            <a:endParaRPr lang="en-GB" sz="4500" dirty="0"/>
          </a:p>
          <a:p>
            <a:pPr marL="0" indent="0">
              <a:buNone/>
            </a:pPr>
            <a:endParaRPr lang="en-GB" sz="4500" dirty="0" smtClean="0"/>
          </a:p>
          <a:p>
            <a:pPr marL="0" indent="0">
              <a:buNone/>
            </a:pPr>
            <a:r>
              <a:rPr lang="en-GB" sz="4500" dirty="0" smtClean="0"/>
              <a:t>A3. 	</a:t>
            </a:r>
          </a:p>
          <a:p>
            <a:pPr marL="0" indent="0">
              <a:buNone/>
            </a:pPr>
            <a:r>
              <a:rPr lang="en-GB" sz="4500" dirty="0" smtClean="0"/>
              <a:t>As a way of practicing drawing and painting to improving skills and create artwork. </a:t>
            </a:r>
          </a:p>
          <a:p>
            <a:pPr marL="0" indent="0">
              <a:buNone/>
            </a:pPr>
            <a:endParaRPr lang="en-GB" sz="4500" dirty="0" smtClean="0"/>
          </a:p>
          <a:p>
            <a:pPr marL="0" indent="0">
              <a:buNone/>
            </a:pPr>
            <a:r>
              <a:rPr lang="en-GB" sz="4500" dirty="0" smtClean="0"/>
              <a:t>A4. </a:t>
            </a:r>
          </a:p>
          <a:p>
            <a:pPr marL="0" indent="0">
              <a:buNone/>
            </a:pPr>
            <a:r>
              <a:rPr lang="en-GB" sz="4500" dirty="0" smtClean="0"/>
              <a:t>By arranging objects and recording them from a specific viewpoint</a:t>
            </a:r>
            <a:endParaRPr lang="en-GB" sz="4500" i="1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9552" y="1916832"/>
            <a:ext cx="3692834" cy="365396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4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078" y="692696"/>
            <a:ext cx="8229600" cy="20448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   </a:t>
            </a:r>
            <a:r>
              <a:rPr lang="en-GB" dirty="0"/>
              <a:t> </a:t>
            </a:r>
            <a:r>
              <a:rPr lang="en-GB" u="sng" dirty="0" smtClean="0"/>
              <a:t>Still Life</a:t>
            </a:r>
            <a:endParaRPr lang="en-GB" dirty="0" smtClean="0"/>
          </a:p>
          <a:p>
            <a:pPr eaLnBrk="1" hangingPunct="1">
              <a:buFontTx/>
              <a:buNone/>
            </a:pPr>
            <a:r>
              <a:rPr lang="en-GB" sz="2400" b="1" dirty="0" smtClean="0"/>
              <a:t>	Portrayal of something inanimate: </a:t>
            </a:r>
            <a:r>
              <a:rPr lang="en-GB" sz="2400" dirty="0" smtClean="0"/>
              <a:t>a representation of inanimate objects such as fruit, flowers, or food, often in a domestic setting, in paintings, pictures, or photographs. </a:t>
            </a:r>
          </a:p>
        </p:txBody>
      </p:sp>
      <p:pic>
        <p:nvPicPr>
          <p:cNvPr id="3076" name="Picture 5" descr="Drawing_Class_Still_Life_by_CuriousGeorge435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909170" y="3212621"/>
            <a:ext cx="4360319" cy="32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084" y="3212621"/>
            <a:ext cx="3286113" cy="325405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36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1. With your neighbours (2s or 3s)…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997284"/>
            <a:ext cx="3773871" cy="435133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Use the materials to make small abstract sculptures</a:t>
            </a:r>
          </a:p>
          <a:p>
            <a:endParaRPr lang="en-GB" dirty="0" smtClean="0"/>
          </a:p>
          <a:p>
            <a:r>
              <a:rPr lang="en-GB" dirty="0" smtClean="0"/>
              <a:t>Bend, squeeze, tie, fold, roll</a:t>
            </a:r>
          </a:p>
          <a:p>
            <a:endParaRPr lang="en-GB" dirty="0" smtClean="0"/>
          </a:p>
          <a:p>
            <a:r>
              <a:rPr lang="en-GB" dirty="0" smtClean="0"/>
              <a:t>Organise your sculptures in a still life arrangement which you’ll draw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HAVE 5 MINUTES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1" y="2210867"/>
            <a:ext cx="2210166" cy="1962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2521" y="4365104"/>
            <a:ext cx="2143125" cy="2095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2521" y="1732166"/>
            <a:ext cx="188070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/>
              <a:t>STARTER ACTIVITY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60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4104456" cy="352839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2. </a:t>
            </a:r>
            <a:r>
              <a:rPr lang="en-GB" u="sng" dirty="0" smtClean="0"/>
              <a:t>Gestural drawings</a:t>
            </a:r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dirty="0" smtClean="0"/>
              <a:t>Make a small drawing of the objects from the angle you are sitting at. You have 60 SECONDS to include ALL of it</a:t>
            </a:r>
          </a:p>
        </p:txBody>
      </p:sp>
      <p:pic>
        <p:nvPicPr>
          <p:cNvPr id="1026" name="Picture 2" descr="http://4.bp.blogspot.com/-t9VUJXTgpW0/TZT8fUQQ9lI/AAAAAAAAA5I/WC25WS8iipk/s1600/iron%2Bgesture%2B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817538" cy="4896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31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3528392" cy="453650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3</a:t>
            </a:r>
            <a:r>
              <a:rPr lang="en-GB" dirty="0" smtClean="0"/>
              <a:t>. </a:t>
            </a:r>
            <a:r>
              <a:rPr lang="en-GB" u="sng" dirty="0" smtClean="0"/>
              <a:t>Continuous line </a:t>
            </a:r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dirty="0" smtClean="0"/>
              <a:t>Now repeat the drawing using one continuous line- you must NOT take your pencil off the page until the drawing is complete</a:t>
            </a:r>
            <a:endParaRPr lang="en-GB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139952" y="692696"/>
            <a:ext cx="4512502" cy="3384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63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4104456" cy="38164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4. </a:t>
            </a:r>
            <a:r>
              <a:rPr lang="en-GB" u="sng" dirty="0" smtClean="0"/>
              <a:t>Contour Drawing</a:t>
            </a:r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dirty="0" smtClean="0"/>
              <a:t>Use the remaining time up until the last 10 minutes of the lesson to make a detailed outline drawing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32040" y="692696"/>
            <a:ext cx="3247786" cy="57578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7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394</Words>
  <Application>Microsoft Macintosh PowerPoint</Application>
  <PresentationFormat>On-screen Show (4:3)</PresentationFormat>
  <Paragraphs>52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Lesson 1: Still Life</vt:lpstr>
      <vt:lpstr>Slide 2</vt:lpstr>
      <vt:lpstr>Slide 3</vt:lpstr>
      <vt:lpstr>Still Life</vt:lpstr>
      <vt:lpstr>Slide 5</vt:lpstr>
      <vt:lpstr>1. With your neighbours (2s or 3s)…</vt:lpstr>
      <vt:lpstr>Slide 7</vt:lpstr>
      <vt:lpstr>Slide 8</vt:lpstr>
      <vt:lpstr>Slide 9</vt:lpstr>
      <vt:lpstr>Slide 10</vt:lpstr>
      <vt:lpstr>Using a green pen… WWW, EBI Which is your best technique? why? how could you improve your work?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Still Life</dc:title>
  <dc:creator>Melanie Powell</dc:creator>
  <cp:lastModifiedBy>Melanie Powell</cp:lastModifiedBy>
  <cp:revision>1</cp:revision>
  <dcterms:created xsi:type="dcterms:W3CDTF">2016-04-12T17:13:57Z</dcterms:created>
  <dcterms:modified xsi:type="dcterms:W3CDTF">2016-04-12T17:15:49Z</dcterms:modified>
</cp:coreProperties>
</file>