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DD1F-3928-6745-ACC6-83244E4A6D50}" type="datetimeFigureOut">
              <a:rPr lang="en-GB" smtClean="0"/>
              <a:t>2/3/18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685B-C5BC-B645-A2E7-0EDDD283880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777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Task 1: Limitations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769506"/>
            <a:ext cx="9144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“I can never read all the books I want; I can never be all the people I want and live all the lives I want. I can never train myself in all the skills I want. And why do I want? I want to live and feel all the shades, tones and variations of mental and physical experience possible in my life. And I am horribly limited.” </a:t>
            </a:r>
          </a:p>
          <a:p>
            <a:pPr algn="r"/>
            <a:r>
              <a:rPr lang="en-US" dirty="0" smtClean="0"/>
              <a:t>― Sylvia Plath, The Unabridged Journals of Sylvia Plath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73523"/>
            <a:ext cx="9144000" cy="5078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</a:rPr>
              <a:t>What do you want? What limits you? Answers on a post it.</a:t>
            </a:r>
            <a:endParaRPr lang="en-GB" sz="26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37" y="5645728"/>
            <a:ext cx="1195898" cy="1155530"/>
          </a:xfrm>
          <a:prstGeom prst="rect">
            <a:avLst/>
          </a:prstGeom>
        </p:spPr>
      </p:pic>
      <p:pic>
        <p:nvPicPr>
          <p:cNvPr id="9" name="Picture 8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96655" y="5645728"/>
            <a:ext cx="1195898" cy="1155530"/>
          </a:xfrm>
          <a:prstGeom prst="rect">
            <a:avLst/>
          </a:prstGeom>
        </p:spPr>
      </p:pic>
      <p:pic>
        <p:nvPicPr>
          <p:cNvPr id="10" name="Picture 9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24333" y="5645728"/>
            <a:ext cx="1195898" cy="1155530"/>
          </a:xfrm>
          <a:prstGeom prst="rect">
            <a:avLst/>
          </a:prstGeom>
        </p:spPr>
      </p:pic>
      <p:pic>
        <p:nvPicPr>
          <p:cNvPr id="11" name="Picture 10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51" y="5668408"/>
            <a:ext cx="1195898" cy="1155530"/>
          </a:xfrm>
          <a:prstGeom prst="rect">
            <a:avLst/>
          </a:prstGeom>
        </p:spPr>
      </p:pic>
      <p:pic>
        <p:nvPicPr>
          <p:cNvPr id="12" name="Picture 11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27" y="5638054"/>
            <a:ext cx="1195898" cy="1155530"/>
          </a:xfrm>
          <a:prstGeom prst="rect">
            <a:avLst/>
          </a:prstGeom>
        </p:spPr>
      </p:pic>
      <p:pic>
        <p:nvPicPr>
          <p:cNvPr id="13" name="Picture 12" descr="images.duckduck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69" y="5638054"/>
            <a:ext cx="1195898" cy="1155530"/>
          </a:xfrm>
          <a:prstGeom prst="rect">
            <a:avLst/>
          </a:prstGeom>
        </p:spPr>
      </p:pic>
      <p:sp>
        <p:nvSpPr>
          <p:cNvPr id="14" name="TextBox 13"/>
          <p:cNvSpPr txBox="1">
            <a:spLocks/>
          </p:cNvSpPr>
          <p:nvPr/>
        </p:nvSpPr>
        <p:spPr>
          <a:xfrm>
            <a:off x="498940" y="5995756"/>
            <a:ext cx="82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money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1918" y="5995756"/>
            <a:ext cx="985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</a:rPr>
              <a:t>confidence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0351" y="6057311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FFFF"/>
                </a:solidFill>
              </a:rPr>
              <a:t>opportunity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4595" y="5934201"/>
            <a:ext cx="9474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>
                <a:solidFill>
                  <a:srgbClr val="FFFFFF"/>
                </a:solidFill>
              </a:rPr>
              <a:t>s</a:t>
            </a:r>
            <a:r>
              <a:rPr lang="en-GB" sz="1700" dirty="0" smtClean="0">
                <a:solidFill>
                  <a:srgbClr val="FFFFFF"/>
                </a:solidFill>
              </a:rPr>
              <a:t>ocial </a:t>
            </a:r>
          </a:p>
          <a:p>
            <a:pPr algn="ctr"/>
            <a:r>
              <a:rPr lang="en-GB" sz="1700" dirty="0" smtClean="0">
                <a:solidFill>
                  <a:srgbClr val="FFFFFF"/>
                </a:solidFill>
              </a:rPr>
              <a:t>pressure</a:t>
            </a: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9269" y="5901934"/>
            <a:ext cx="1112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Expectations </a:t>
            </a:r>
          </a:p>
          <a:p>
            <a:r>
              <a:rPr lang="en-GB" sz="1400" dirty="0" smtClean="0">
                <a:solidFill>
                  <a:srgbClr val="FFFFFF"/>
                </a:solidFill>
              </a:rPr>
              <a:t>of  others</a:t>
            </a:r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7187" y="5882356"/>
            <a:ext cx="9474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700" dirty="0" smtClean="0">
                <a:solidFill>
                  <a:srgbClr val="FFFFFF"/>
                </a:solidFill>
              </a:rPr>
              <a:t>media</a:t>
            </a:r>
          </a:p>
          <a:p>
            <a:pPr algn="ctr"/>
            <a:r>
              <a:rPr lang="en-GB" sz="1700" dirty="0" smtClean="0">
                <a:solidFill>
                  <a:srgbClr val="FFFFFF"/>
                </a:solidFill>
              </a:rPr>
              <a:t>pressure</a:t>
            </a:r>
            <a:endParaRPr lang="en-GB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eb67c3fd7cc6b53823ca67680902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8" y="408242"/>
            <a:ext cx="1996993" cy="2743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538" y="124744"/>
            <a:ext cx="19969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Cling film + paint</a:t>
            </a:r>
            <a:endParaRPr lang="en-GB" sz="1400" dirty="0"/>
          </a:p>
        </p:txBody>
      </p:sp>
      <p:pic>
        <p:nvPicPr>
          <p:cNvPr id="7" name="Picture 6" descr="52d6b15aabe269e38daafa26238edf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589" y="414696"/>
            <a:ext cx="2080504" cy="2737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589" y="100465"/>
            <a:ext cx="20805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Objects + writing</a:t>
            </a:r>
            <a:endParaRPr lang="en-GB" sz="1400" dirty="0"/>
          </a:p>
        </p:txBody>
      </p:sp>
      <p:pic>
        <p:nvPicPr>
          <p:cNvPr id="9" name="Picture 8" descr="193a09604b87779c060672941027de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893" y="408242"/>
            <a:ext cx="1992594" cy="2743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2893" y="98976"/>
            <a:ext cx="199259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Hands+ writing</a:t>
            </a:r>
            <a:endParaRPr lang="en-GB" sz="1400" dirty="0"/>
          </a:p>
        </p:txBody>
      </p:sp>
      <p:pic>
        <p:nvPicPr>
          <p:cNvPr id="11" name="Picture 10" descr="14a47169521f867bdc16dc42178554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887" y="408242"/>
            <a:ext cx="1866147" cy="2743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068887" y="97487"/>
            <a:ext cx="186614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Movement and objects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538" y="6329158"/>
            <a:ext cx="199699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Distortion + negative space</a:t>
            </a:r>
            <a:endParaRPr lang="en-GB" sz="1400" dirty="0"/>
          </a:p>
        </p:txBody>
      </p:sp>
      <p:pic>
        <p:nvPicPr>
          <p:cNvPr id="16" name="Picture 15" descr="8306f1767a4b19827bf6d7ac52bc57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6589" y="3723201"/>
            <a:ext cx="2080504" cy="26626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16589" y="6384369"/>
            <a:ext cx="20805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Movement + abstract</a:t>
            </a:r>
            <a:endParaRPr lang="en-GB" sz="1400" dirty="0"/>
          </a:p>
        </p:txBody>
      </p:sp>
      <p:pic>
        <p:nvPicPr>
          <p:cNvPr id="18" name="Picture 17" descr="8a20bc0c32dab7811249bb9f1b2e6f8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2893" y="3723200"/>
            <a:ext cx="4122141" cy="2970435"/>
          </a:xfrm>
          <a:prstGeom prst="rect">
            <a:avLst/>
          </a:prstGeom>
        </p:spPr>
      </p:pic>
      <p:pic>
        <p:nvPicPr>
          <p:cNvPr id="19" name="Picture 18" descr="4ce6aa05b1c123f1f9d4ffcb726f882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537" y="3775580"/>
            <a:ext cx="1996993" cy="26102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3084544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Use the text, materials and objects to construct a context for a scanned self portrait.</a:t>
            </a:r>
          </a:p>
          <a:p>
            <a:r>
              <a:rPr lang="en-GB" sz="2000" b="1" dirty="0" smtClean="0">
                <a:solidFill>
                  <a:srgbClr val="FF0000"/>
                </a:solidFill>
              </a:rPr>
              <a:t>Consider how your face/body will appear within the context you have created.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6b05a7c3eccfcac15b16f5ae703a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592" y="0"/>
            <a:ext cx="4984750" cy="6858000"/>
          </a:xfrm>
          <a:prstGeom prst="rect">
            <a:avLst/>
          </a:prstGeom>
        </p:spPr>
      </p:pic>
      <p:pic>
        <p:nvPicPr>
          <p:cNvPr id="6" name="Picture 5" descr="b57dab0153dcd427fe27b13fef300b4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606" y="0"/>
            <a:ext cx="4959350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37" y="117491"/>
            <a:ext cx="8770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PHOTOCOPY YOUR SELF PORTRAIT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278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smtClean="0"/>
              <a:t>WARNING</a:t>
            </a:r>
            <a:endParaRPr lang="en-GB" sz="16000" dirty="0"/>
          </a:p>
        </p:txBody>
      </p:sp>
      <p:pic>
        <p:nvPicPr>
          <p:cNvPr id="5" name="Picture 4" descr="images.duckduckgo.png"/>
          <p:cNvPicPr>
            <a:picLocks noChangeAspect="1"/>
          </p:cNvPicPr>
          <p:nvPr/>
        </p:nvPicPr>
        <p:blipFill>
          <a:blip r:embed="rId2"/>
          <a:srcRect l="2688" t="36478" r="2071" b="36675"/>
          <a:stretch>
            <a:fillRect/>
          </a:stretch>
        </p:blipFill>
        <p:spPr>
          <a:xfrm>
            <a:off x="0" y="2324746"/>
            <a:ext cx="9144000" cy="15309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230027"/>
            <a:ext cx="9144000" cy="2169825"/>
          </a:xfrm>
          <a:prstGeom prst="rect">
            <a:avLst/>
          </a:prstGeom>
          <a:solidFill>
            <a:srgbClr val="FFFF00"/>
          </a:solidFill>
          <a:ln w="793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GB" sz="2700" b="1" dirty="0" smtClean="0"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  <a:p>
            <a:r>
              <a:rPr lang="en-GB" sz="2700" b="1" dirty="0" smtClean="0"/>
              <a:t>Keep your eyes closed</a:t>
            </a:r>
          </a:p>
          <a:p>
            <a:r>
              <a:rPr lang="en-GB" sz="2700" b="1" dirty="0" smtClean="0"/>
              <a:t>Do not let any art materials touch the ‘bed’ of the photocopier</a:t>
            </a:r>
          </a:p>
          <a:p>
            <a:r>
              <a:rPr lang="en-GB" sz="2700" b="1" dirty="0" smtClean="0"/>
              <a:t>Clean up anything left behind on the glass</a:t>
            </a:r>
          </a:p>
          <a:p>
            <a:endParaRPr lang="en-GB" sz="27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777"/>
            <a:ext cx="9144000" cy="63094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500" b="1" dirty="0" smtClean="0">
                <a:solidFill>
                  <a:schemeClr val="bg1"/>
                </a:solidFill>
              </a:rPr>
              <a:t>Is your intention clear? Develop your work.</a:t>
            </a:r>
            <a:endParaRPr lang="en-GB" sz="35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5c2a434b1aee183d4301137d6bf75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0" y="873280"/>
            <a:ext cx="2228920" cy="1723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360" y="2596346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Add colour</a:t>
            </a:r>
            <a:endParaRPr lang="en-GB" sz="1400" dirty="0"/>
          </a:p>
        </p:txBody>
      </p:sp>
      <p:pic>
        <p:nvPicPr>
          <p:cNvPr id="8" name="Picture 7" descr="7b7d56cff6736b7d161347eeeb237e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2" y="2965678"/>
            <a:ext cx="2187798" cy="2951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8482" y="5917361"/>
            <a:ext cx="2187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Monoprint</a:t>
            </a:r>
            <a:r>
              <a:rPr lang="en-GB" sz="1400" dirty="0" smtClean="0"/>
              <a:t> another </a:t>
            </a:r>
            <a:r>
              <a:rPr lang="en-GB" sz="1400" dirty="0" err="1" smtClean="0"/>
              <a:t>p</a:t>
            </a:r>
            <a:r>
              <a:rPr lang="en-GB" sz="1400" dirty="0" smtClean="0"/>
              <a:t>/copy</a:t>
            </a:r>
          </a:p>
          <a:p>
            <a:r>
              <a:rPr lang="en-GB" sz="1400" dirty="0"/>
              <a:t>o</a:t>
            </a:r>
            <a:r>
              <a:rPr lang="en-GB" sz="1400" dirty="0" smtClean="0"/>
              <a:t>r put an image back through the photocopier to layer 2 or more images.</a:t>
            </a:r>
            <a:endParaRPr lang="en-GB" sz="1400" dirty="0"/>
          </a:p>
        </p:txBody>
      </p:sp>
      <p:pic>
        <p:nvPicPr>
          <p:cNvPr id="10" name="Picture 9" descr="prt_200x220_13761367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634" y="1403438"/>
            <a:ext cx="2263916" cy="2490308"/>
          </a:xfrm>
          <a:prstGeom prst="rect">
            <a:avLst/>
          </a:prstGeom>
        </p:spPr>
      </p:pic>
      <p:pic>
        <p:nvPicPr>
          <p:cNvPr id="11" name="Picture 10" descr="prt_250x309_14544167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634" y="3991759"/>
            <a:ext cx="2263916" cy="2798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8680" y="691840"/>
            <a:ext cx="2257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Fold, tear, crease images like the examples below by Aldo </a:t>
            </a:r>
            <a:r>
              <a:rPr lang="en-GB" sz="1400" dirty="0" err="1"/>
              <a:t>T</a:t>
            </a:r>
            <a:r>
              <a:rPr lang="en-GB" sz="1400" dirty="0" err="1" smtClean="0"/>
              <a:t>olino</a:t>
            </a:r>
            <a:endParaRPr lang="en-GB" sz="1400" dirty="0"/>
          </a:p>
        </p:txBody>
      </p:sp>
      <p:pic>
        <p:nvPicPr>
          <p:cNvPr id="13" name="Picture 12" descr="81c67da761475e13538878ede8cf69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619" y="873280"/>
            <a:ext cx="2084960" cy="3020466"/>
          </a:xfrm>
          <a:prstGeom prst="rect">
            <a:avLst/>
          </a:prstGeom>
        </p:spPr>
      </p:pic>
      <p:pic>
        <p:nvPicPr>
          <p:cNvPr id="15" name="Picture 14" descr="69a31c374f5ace87cb29d6209de91a84.jpg"/>
          <p:cNvPicPr>
            <a:picLocks noChangeAspect="1"/>
          </p:cNvPicPr>
          <p:nvPr/>
        </p:nvPicPr>
        <p:blipFill>
          <a:blip r:embed="rId7"/>
          <a:srcRect l="2554" t="2993" r="2775" b="6606"/>
          <a:stretch>
            <a:fillRect/>
          </a:stretch>
        </p:blipFill>
        <p:spPr>
          <a:xfrm>
            <a:off x="4893619" y="3991759"/>
            <a:ext cx="2084960" cy="16009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93619" y="5649407"/>
            <a:ext cx="2084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Drag paint or use other media to ‘edit’ the image. The examples above are by Gerhard Richter.</a:t>
            </a:r>
            <a:endParaRPr lang="en-GB" sz="1400" dirty="0"/>
          </a:p>
        </p:txBody>
      </p:sp>
      <p:pic>
        <p:nvPicPr>
          <p:cNvPr id="18" name="Picture 17" descr="1ca3fd003775b6e0899f96e650dc184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446" y="4374586"/>
            <a:ext cx="1900989" cy="2415374"/>
          </a:xfrm>
          <a:prstGeom prst="rect">
            <a:avLst/>
          </a:prstGeom>
        </p:spPr>
      </p:pic>
      <p:pic>
        <p:nvPicPr>
          <p:cNvPr id="19" name="Picture 18" descr="bc1f020096a6fe9c983d64867831e62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4445" y="1885733"/>
            <a:ext cx="1900989" cy="239564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094446" y="707879"/>
            <a:ext cx="19009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Ink and charcoal exaggerates expressions / emotion like these images by </a:t>
            </a:r>
            <a:r>
              <a:rPr lang="en-GB" sz="1400" dirty="0" err="1" smtClean="0"/>
              <a:t>Arnulf</a:t>
            </a:r>
            <a:r>
              <a:rPr lang="en-GB" sz="1400" dirty="0" smtClean="0"/>
              <a:t> Rainer</a:t>
            </a:r>
            <a:endParaRPr lang="en-GB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276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Powell</dc:creator>
  <cp:lastModifiedBy>Melanie Powell</cp:lastModifiedBy>
  <cp:revision>25</cp:revision>
  <dcterms:created xsi:type="dcterms:W3CDTF">2018-02-03T14:57:49Z</dcterms:created>
  <dcterms:modified xsi:type="dcterms:W3CDTF">2018-02-03T16:30:50Z</dcterms:modified>
</cp:coreProperties>
</file>