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664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3222" y="839800"/>
            <a:ext cx="949325" cy="459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26.png"/><Relationship Id="rId6" Type="http://schemas.openxmlformats.org/officeDocument/2006/relationships/image" Target="../media/image63.png"/><Relationship Id="rId7" Type="http://schemas.openxmlformats.org/officeDocument/2006/relationships/image" Target="../media/image64.jpeg"/><Relationship Id="rId8" Type="http://schemas.openxmlformats.org/officeDocument/2006/relationships/image" Target="../media/image65.jpeg"/><Relationship Id="rId9" Type="http://schemas.openxmlformats.org/officeDocument/2006/relationships/image" Target="../media/image66.jpeg"/><Relationship Id="rId10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jpeg"/><Relationship Id="rId5" Type="http://schemas.openxmlformats.org/officeDocument/2006/relationships/image" Target="../media/image70.jpeg"/><Relationship Id="rId6" Type="http://schemas.openxmlformats.org/officeDocument/2006/relationships/image" Target="../media/image71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5" Type="http://schemas.openxmlformats.org/officeDocument/2006/relationships/image" Target="../media/image7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jpeg"/><Relationship Id="rId8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4" Type="http://schemas.openxmlformats.org/officeDocument/2006/relationships/image" Target="../media/image81.jpeg"/><Relationship Id="rId5" Type="http://schemas.openxmlformats.org/officeDocument/2006/relationships/image" Target="../media/image82.jpeg"/><Relationship Id="rId6" Type="http://schemas.openxmlformats.org/officeDocument/2006/relationships/image" Target="../media/image8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32.png"/><Relationship Id="rId6" Type="http://schemas.openxmlformats.org/officeDocument/2006/relationships/image" Target="../media/image86.png"/><Relationship Id="rId7" Type="http://schemas.openxmlformats.org/officeDocument/2006/relationships/image" Target="../media/image87.jpeg"/><Relationship Id="rId8" Type="http://schemas.openxmlformats.org/officeDocument/2006/relationships/image" Target="../media/image88.jpeg"/><Relationship Id="rId9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4" Type="http://schemas.openxmlformats.org/officeDocument/2006/relationships/image" Target="../media/image91.jpeg"/><Relationship Id="rId5" Type="http://schemas.openxmlformats.org/officeDocument/2006/relationships/image" Target="../media/image9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26.png"/><Relationship Id="rId7" Type="http://schemas.openxmlformats.org/officeDocument/2006/relationships/image" Target="../media/image96.png"/><Relationship Id="rId8" Type="http://schemas.openxmlformats.org/officeDocument/2006/relationships/image" Target="../media/image97.png"/><Relationship Id="rId9" Type="http://schemas.openxmlformats.org/officeDocument/2006/relationships/image" Target="../media/image98.jpeg"/><Relationship Id="rId10" Type="http://schemas.openxmlformats.org/officeDocument/2006/relationships/image" Target="../media/image99.jpeg"/><Relationship Id="rId11" Type="http://schemas.openxmlformats.org/officeDocument/2006/relationships/image" Target="../media/image10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4" Type="http://schemas.openxmlformats.org/officeDocument/2006/relationships/image" Target="../media/image102.jpeg"/><Relationship Id="rId5" Type="http://schemas.openxmlformats.org/officeDocument/2006/relationships/image" Target="../media/image10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jpe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26.png"/><Relationship Id="rId6" Type="http://schemas.openxmlformats.org/officeDocument/2006/relationships/image" Target="../media/image106.png"/><Relationship Id="rId7" Type="http://schemas.openxmlformats.org/officeDocument/2006/relationships/image" Target="../media/image107.jpeg"/><Relationship Id="rId8" Type="http://schemas.openxmlformats.org/officeDocument/2006/relationships/image" Target="../media/image108.jpeg"/><Relationship Id="rId9" Type="http://schemas.openxmlformats.org/officeDocument/2006/relationships/image" Target="../media/image109.jpeg"/><Relationship Id="rId10" Type="http://schemas.openxmlformats.org/officeDocument/2006/relationships/image" Target="../media/image11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8.jpeg"/><Relationship Id="rId12" Type="http://schemas.openxmlformats.org/officeDocument/2006/relationships/image" Target="../media/image119.jpeg"/><Relationship Id="rId13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26.png"/><Relationship Id="rId6" Type="http://schemas.openxmlformats.org/officeDocument/2006/relationships/image" Target="../media/image113.png"/><Relationship Id="rId7" Type="http://schemas.openxmlformats.org/officeDocument/2006/relationships/image" Target="../media/image114.jpeg"/><Relationship Id="rId8" Type="http://schemas.openxmlformats.org/officeDocument/2006/relationships/image" Target="../media/image115.jpeg"/><Relationship Id="rId9" Type="http://schemas.openxmlformats.org/officeDocument/2006/relationships/image" Target="../media/image116.jpeg"/><Relationship Id="rId10" Type="http://schemas.openxmlformats.org/officeDocument/2006/relationships/image" Target="../media/image1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image" Target="../media/image123.png"/><Relationship Id="rId7" Type="http://schemas.openxmlformats.org/officeDocument/2006/relationships/image" Target="../media/image124.jpeg"/><Relationship Id="rId8" Type="http://schemas.openxmlformats.org/officeDocument/2006/relationships/image" Target="../media/image125.jpeg"/><Relationship Id="rId9" Type="http://schemas.openxmlformats.org/officeDocument/2006/relationships/image" Target="../media/image126.jpeg"/><Relationship Id="rId10" Type="http://schemas.openxmlformats.org/officeDocument/2006/relationships/image" Target="../media/image1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4" Type="http://schemas.openxmlformats.org/officeDocument/2006/relationships/image" Target="../media/image129.jpeg"/><Relationship Id="rId5" Type="http://schemas.openxmlformats.org/officeDocument/2006/relationships/image" Target="../media/image130.jpeg"/><Relationship Id="rId6" Type="http://schemas.openxmlformats.org/officeDocument/2006/relationships/image" Target="../media/image131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4" Type="http://schemas.openxmlformats.org/officeDocument/2006/relationships/image" Target="../media/image133.jpeg"/><Relationship Id="rId5" Type="http://schemas.openxmlformats.org/officeDocument/2006/relationships/image" Target="../media/image134.jpeg"/><Relationship Id="rId6" Type="http://schemas.openxmlformats.org/officeDocument/2006/relationships/image" Target="../media/image13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4" Type="http://schemas.openxmlformats.org/officeDocument/2006/relationships/image" Target="../media/image137.jpeg"/><Relationship Id="rId5" Type="http://schemas.openxmlformats.org/officeDocument/2006/relationships/image" Target="../media/image138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4" Type="http://schemas.openxmlformats.org/officeDocument/2006/relationships/image" Target="../media/image140.jpeg"/><Relationship Id="rId5" Type="http://schemas.openxmlformats.org/officeDocument/2006/relationships/image" Target="../media/image141.jpeg"/><Relationship Id="rId6" Type="http://schemas.openxmlformats.org/officeDocument/2006/relationships/image" Target="../media/image142.jpeg"/><Relationship Id="rId7" Type="http://schemas.openxmlformats.org/officeDocument/2006/relationships/image" Target="../media/image14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jpeg"/><Relationship Id="rId8" Type="http://schemas.openxmlformats.org/officeDocument/2006/relationships/image" Target="../media/image35.jpeg"/><Relationship Id="rId9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jpeg"/><Relationship Id="rId1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30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3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0644" y="2436876"/>
            <a:ext cx="1440180" cy="694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4711" y="2436876"/>
            <a:ext cx="5724144" cy="694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4711" y="3671315"/>
            <a:ext cx="4288536" cy="694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2855" y="3671315"/>
            <a:ext cx="1056131" cy="694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79703" y="1559712"/>
            <a:ext cx="440690" cy="10801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90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69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50797" y="1937004"/>
            <a:ext cx="4618990" cy="6530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5942" y="3184525"/>
            <a:ext cx="3370960" cy="5086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839" y="394843"/>
            <a:ext cx="2709799" cy="2145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0151" y="2039099"/>
            <a:ext cx="1254125" cy="369570"/>
          </a:xfrm>
          <a:custGeom>
            <a:avLst/>
            <a:gdLst/>
            <a:ahLst/>
            <a:cxnLst/>
            <a:rect l="l" t="t" r="r" b="b"/>
            <a:pathLst>
              <a:path w="1254125" h="369569">
                <a:moveTo>
                  <a:pt x="0" y="369328"/>
                </a:moveTo>
                <a:lnTo>
                  <a:pt x="1253731" y="369328"/>
                </a:lnTo>
                <a:lnTo>
                  <a:pt x="1253731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20416" y="2069084"/>
            <a:ext cx="1082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Jeff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Koons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40168" y="3142767"/>
            <a:ext cx="2180971" cy="3029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08554" y="3370567"/>
            <a:ext cx="1916430" cy="369570"/>
          </a:xfrm>
          <a:custGeom>
            <a:avLst/>
            <a:gdLst/>
            <a:ahLst/>
            <a:cxnLst/>
            <a:rect l="l" t="t" r="r" b="b"/>
            <a:pathLst>
              <a:path w="1916429" h="369570">
                <a:moveTo>
                  <a:pt x="0" y="369328"/>
                </a:moveTo>
                <a:lnTo>
                  <a:pt x="1916175" y="369328"/>
                </a:lnTo>
                <a:lnTo>
                  <a:pt x="1916175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88691" y="3401314"/>
            <a:ext cx="1475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William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5" dirty="0">
                <a:latin typeface="Trebuchet MS"/>
                <a:cs typeface="Trebuchet MS"/>
              </a:rPr>
              <a:t>Morris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6873" y="394843"/>
            <a:ext cx="2376804" cy="45464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39" y="740663"/>
            <a:ext cx="1220724" cy="585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6636" y="740663"/>
            <a:ext cx="3479291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73552" y="740663"/>
            <a:ext cx="900684" cy="5852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3689" y="0"/>
            <a:ext cx="37973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3792" y="310895"/>
            <a:ext cx="2730627" cy="442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28256" y="609600"/>
            <a:ext cx="2030729" cy="40999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6278" y="5064290"/>
            <a:ext cx="3132708" cy="1587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3336" y="1475866"/>
            <a:ext cx="1976627" cy="35883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32966" y="5096078"/>
            <a:ext cx="15081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Dennis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Hopper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69969" y="609600"/>
            <a:ext cx="2212086" cy="40999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34642" y="261747"/>
            <a:ext cx="1874266" cy="3371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0679" y="290271"/>
            <a:ext cx="13893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Darek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Grabus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80509" y="261747"/>
            <a:ext cx="2024634" cy="40493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40728" y="261747"/>
            <a:ext cx="2058797" cy="4049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23023" y="4342638"/>
            <a:ext cx="1386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GCSE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student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09622" y="4088765"/>
            <a:ext cx="1975866" cy="26291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687" y="425958"/>
            <a:ext cx="3050413" cy="5124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9681" y="5582513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Trebuchet MS"/>
                <a:cs typeface="Trebuchet MS"/>
              </a:rPr>
              <a:t>Todd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Ford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05276" y="425958"/>
            <a:ext cx="2199513" cy="29268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85794" y="3383356"/>
            <a:ext cx="14871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Sarah</a:t>
            </a:r>
            <a:r>
              <a:rPr sz="1800" spc="-5" dirty="0">
                <a:latin typeface="Trebuchet MS"/>
                <a:cs typeface="Trebuchet MS"/>
              </a:rPr>
              <a:t> Sedwick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88939" y="425958"/>
            <a:ext cx="2316861" cy="46337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70853" y="5127497"/>
            <a:ext cx="16725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Kate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Brinkworth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17135" y="6126479"/>
            <a:ext cx="1220724" cy="585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42332" y="6126479"/>
            <a:ext cx="4201668" cy="585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71916" y="6126479"/>
            <a:ext cx="672083" cy="5852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40553" y="5375249"/>
            <a:ext cx="379730" cy="926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45810" y="5709754"/>
            <a:ext cx="3468623" cy="4303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0408" y="441401"/>
            <a:ext cx="2774950" cy="459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pc="-5" dirty="0"/>
              <a:t>Illumination/lighting</a:t>
            </a:r>
            <a:endParaRPr sz="285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0408" y="885571"/>
            <a:ext cx="2379980" cy="3982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Murals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85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Architecture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8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Façade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8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Demonstration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850" spc="-1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Polished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8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Radiate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850" spc="-1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Positive/negative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8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City</a:t>
            </a:r>
            <a:r>
              <a:rPr sz="22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life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8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Memories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57496" y="333756"/>
            <a:ext cx="4034663" cy="25215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70571" y="2878569"/>
            <a:ext cx="1522095" cy="369570"/>
          </a:xfrm>
          <a:custGeom>
            <a:avLst/>
            <a:gdLst/>
            <a:ahLst/>
            <a:cxnLst/>
            <a:rect l="l" t="t" r="r" b="b"/>
            <a:pathLst>
              <a:path w="1522095" h="369569">
                <a:moveTo>
                  <a:pt x="0" y="369328"/>
                </a:moveTo>
                <a:lnTo>
                  <a:pt x="1521587" y="369328"/>
                </a:lnTo>
                <a:lnTo>
                  <a:pt x="1521587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453121" y="2909061"/>
            <a:ext cx="1276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Flynn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Talbot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35604" y="3008248"/>
            <a:ext cx="3301111" cy="25134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35604" y="5526049"/>
            <a:ext cx="686435" cy="369570"/>
          </a:xfrm>
          <a:custGeom>
            <a:avLst/>
            <a:gdLst/>
            <a:ahLst/>
            <a:cxnLst/>
            <a:rect l="l" t="t" r="r" b="b"/>
            <a:pathLst>
              <a:path w="686435" h="369570">
                <a:moveTo>
                  <a:pt x="0" y="369328"/>
                </a:moveTo>
                <a:lnTo>
                  <a:pt x="686003" y="369328"/>
                </a:lnTo>
                <a:lnTo>
                  <a:pt x="686003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15742" y="5558129"/>
            <a:ext cx="4489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R</a:t>
            </a:r>
            <a:r>
              <a:rPr sz="1800" spc="5" dirty="0">
                <a:latin typeface="Trebuchet MS"/>
                <a:cs typeface="Trebuchet MS"/>
              </a:rPr>
              <a:t>O</a:t>
            </a:r>
            <a:r>
              <a:rPr sz="1800" dirty="0"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085" y="306704"/>
            <a:ext cx="3387090" cy="2258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81704" y="435343"/>
            <a:ext cx="1569085" cy="369570"/>
          </a:xfrm>
          <a:custGeom>
            <a:avLst/>
            <a:gdLst/>
            <a:ahLst/>
            <a:cxnLst/>
            <a:rect l="l" t="t" r="r" b="b"/>
            <a:pathLst>
              <a:path w="1569085" h="369570">
                <a:moveTo>
                  <a:pt x="0" y="369328"/>
                </a:moveTo>
                <a:lnTo>
                  <a:pt x="1568703" y="369328"/>
                </a:lnTo>
                <a:lnTo>
                  <a:pt x="1568703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62350" y="464007"/>
            <a:ext cx="13938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rebuchet MS"/>
                <a:cs typeface="Trebuchet MS"/>
              </a:rPr>
              <a:t>Yayoi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Kusama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33188" y="884427"/>
            <a:ext cx="3904869" cy="24900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13635" y="3046945"/>
            <a:ext cx="2495423" cy="3087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02966" y="6185408"/>
            <a:ext cx="15741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Trebuchet MS"/>
                <a:cs typeface="Trebuchet MS"/>
              </a:rPr>
              <a:t>Rob </a:t>
            </a:r>
            <a:r>
              <a:rPr sz="1800" spc="-10" dirty="0">
                <a:latin typeface="Trebuchet MS"/>
                <a:cs typeface="Trebuchet MS"/>
              </a:rPr>
              <a:t>Mulholland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36059" y="4181690"/>
            <a:ext cx="3368166" cy="2409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32103"/>
            <a:ext cx="1147572" cy="589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043" y="832103"/>
            <a:ext cx="4251959" cy="589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81628" y="832103"/>
            <a:ext cx="900684" cy="5897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9707" y="78130"/>
            <a:ext cx="379730" cy="926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021" y="416179"/>
            <a:ext cx="3468776" cy="4304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0662" y="1371091"/>
            <a:ext cx="2019045" cy="40382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9707" y="5452973"/>
            <a:ext cx="10585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Torafu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rebuchet MS"/>
                <a:cs typeface="Trebuchet MS"/>
              </a:rPr>
              <a:t>Architects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43500" y="365125"/>
            <a:ext cx="3729863" cy="33171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25034" y="3713226"/>
            <a:ext cx="1767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Leticia </a:t>
            </a:r>
            <a:r>
              <a:rPr sz="1800" spc="-5" dirty="0">
                <a:latin typeface="Trebuchet MS"/>
                <a:cs typeface="Trebuchet MS"/>
              </a:rPr>
              <a:t>R.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Bajuyo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81045" y="2355723"/>
            <a:ext cx="2126487" cy="42702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0311" y="428116"/>
            <a:ext cx="2463292" cy="42685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9559" y="4731842"/>
            <a:ext cx="11906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Bing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Wright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91985" y="428116"/>
            <a:ext cx="2130043" cy="42685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74028" y="4731842"/>
            <a:ext cx="19246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Amanda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Charchian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06165" y="382904"/>
            <a:ext cx="2347214" cy="44909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86683" y="4769357"/>
            <a:ext cx="1708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Brendan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Neiland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37360" y="928116"/>
            <a:ext cx="1220724" cy="585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2555" y="928116"/>
            <a:ext cx="5426964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2352" y="1627632"/>
            <a:ext cx="2308859" cy="5852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88835" y="1627632"/>
            <a:ext cx="900683" cy="5852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59889" y="171399"/>
            <a:ext cx="37973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25014" y="496316"/>
            <a:ext cx="4462526" cy="5671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40883" y="1206119"/>
            <a:ext cx="1479295" cy="5568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9874" y="1628775"/>
            <a:ext cx="2146046" cy="25063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07429" y="1628609"/>
            <a:ext cx="2683382" cy="47705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12898" y="3835107"/>
            <a:ext cx="3470275" cy="26027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6742" y="3600399"/>
            <a:ext cx="2872613" cy="2988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6742" y="541019"/>
            <a:ext cx="2872613" cy="28726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86276" y="541019"/>
            <a:ext cx="4579493" cy="45794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94376" y="2624327"/>
            <a:ext cx="2656331" cy="2551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4259" y="2704719"/>
            <a:ext cx="2390140" cy="2285365"/>
          </a:xfrm>
          <a:custGeom>
            <a:avLst/>
            <a:gdLst/>
            <a:ahLst/>
            <a:cxnLst/>
            <a:rect l="l" t="t" r="r" b="b"/>
            <a:pathLst>
              <a:path w="2390140" h="2285365">
                <a:moveTo>
                  <a:pt x="2047113" y="0"/>
                </a:moveTo>
                <a:lnTo>
                  <a:pt x="0" y="365505"/>
                </a:lnTo>
                <a:lnTo>
                  <a:pt x="342773" y="2285110"/>
                </a:lnTo>
                <a:lnTo>
                  <a:pt x="2389886" y="1919477"/>
                </a:lnTo>
                <a:lnTo>
                  <a:pt x="2047113" y="0"/>
                </a:lnTo>
                <a:close/>
              </a:path>
            </a:pathLst>
          </a:custGeom>
          <a:solidFill>
            <a:srgbClr val="FFF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05221" y="3018726"/>
            <a:ext cx="1432305" cy="6372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75471" y="3809122"/>
            <a:ext cx="90761" cy="94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26073" y="3587750"/>
            <a:ext cx="769620" cy="286385"/>
          </a:xfrm>
          <a:custGeom>
            <a:avLst/>
            <a:gdLst/>
            <a:ahLst/>
            <a:cxnLst/>
            <a:rect l="l" t="t" r="r" b="b"/>
            <a:pathLst>
              <a:path w="769620" h="286385">
                <a:moveTo>
                  <a:pt x="105028" y="90805"/>
                </a:moveTo>
                <a:lnTo>
                  <a:pt x="95885" y="90805"/>
                </a:lnTo>
                <a:lnTo>
                  <a:pt x="90503" y="90997"/>
                </a:lnTo>
                <a:lnTo>
                  <a:pt x="84074" y="91582"/>
                </a:lnTo>
                <a:lnTo>
                  <a:pt x="76596" y="92573"/>
                </a:lnTo>
                <a:lnTo>
                  <a:pt x="0" y="105791"/>
                </a:lnTo>
                <a:lnTo>
                  <a:pt x="31623" y="286385"/>
                </a:lnTo>
                <a:lnTo>
                  <a:pt x="55499" y="282194"/>
                </a:lnTo>
                <a:lnTo>
                  <a:pt x="42672" y="208787"/>
                </a:lnTo>
                <a:lnTo>
                  <a:pt x="89026" y="200660"/>
                </a:lnTo>
                <a:lnTo>
                  <a:pt x="106509" y="196588"/>
                </a:lnTo>
                <a:lnTo>
                  <a:pt x="120681" y="191039"/>
                </a:lnTo>
                <a:lnTo>
                  <a:pt x="126241" y="187451"/>
                </a:lnTo>
                <a:lnTo>
                  <a:pt x="38988" y="187451"/>
                </a:lnTo>
                <a:lnTo>
                  <a:pt x="27686" y="122936"/>
                </a:lnTo>
                <a:lnTo>
                  <a:pt x="84709" y="113030"/>
                </a:lnTo>
                <a:lnTo>
                  <a:pt x="92201" y="112268"/>
                </a:lnTo>
                <a:lnTo>
                  <a:pt x="138456" y="112268"/>
                </a:lnTo>
                <a:lnTo>
                  <a:pt x="137160" y="110236"/>
                </a:lnTo>
                <a:lnTo>
                  <a:pt x="132206" y="103377"/>
                </a:lnTo>
                <a:lnTo>
                  <a:pt x="126364" y="98425"/>
                </a:lnTo>
                <a:lnTo>
                  <a:pt x="119634" y="95376"/>
                </a:lnTo>
                <a:lnTo>
                  <a:pt x="112902" y="92201"/>
                </a:lnTo>
                <a:lnTo>
                  <a:pt x="105028" y="90805"/>
                </a:lnTo>
                <a:close/>
              </a:path>
              <a:path w="769620" h="286385">
                <a:moveTo>
                  <a:pt x="138456" y="112268"/>
                </a:moveTo>
                <a:lnTo>
                  <a:pt x="92201" y="112268"/>
                </a:lnTo>
                <a:lnTo>
                  <a:pt x="96392" y="112522"/>
                </a:lnTo>
                <a:lnTo>
                  <a:pt x="102997" y="113156"/>
                </a:lnTo>
                <a:lnTo>
                  <a:pt x="123146" y="146417"/>
                </a:lnTo>
                <a:lnTo>
                  <a:pt x="122459" y="153241"/>
                </a:lnTo>
                <a:lnTo>
                  <a:pt x="85598" y="179324"/>
                </a:lnTo>
                <a:lnTo>
                  <a:pt x="38988" y="187451"/>
                </a:lnTo>
                <a:lnTo>
                  <a:pt x="126241" y="187451"/>
                </a:lnTo>
                <a:lnTo>
                  <a:pt x="147960" y="145099"/>
                </a:lnTo>
                <a:lnTo>
                  <a:pt x="146938" y="133857"/>
                </a:lnTo>
                <a:lnTo>
                  <a:pt x="145464" y="127380"/>
                </a:lnTo>
                <a:lnTo>
                  <a:pt x="143335" y="121284"/>
                </a:lnTo>
                <a:lnTo>
                  <a:pt x="140563" y="115569"/>
                </a:lnTo>
                <a:lnTo>
                  <a:pt x="138456" y="112268"/>
                </a:lnTo>
                <a:close/>
              </a:path>
              <a:path w="769620" h="286385">
                <a:moveTo>
                  <a:pt x="238416" y="113482"/>
                </a:moveTo>
                <a:lnTo>
                  <a:pt x="192549" y="130913"/>
                </a:lnTo>
                <a:lnTo>
                  <a:pt x="175140" y="178931"/>
                </a:lnTo>
                <a:lnTo>
                  <a:pt x="176784" y="194691"/>
                </a:lnTo>
                <a:lnTo>
                  <a:pt x="193232" y="232874"/>
                </a:lnTo>
                <a:lnTo>
                  <a:pt x="237118" y="252265"/>
                </a:lnTo>
                <a:lnTo>
                  <a:pt x="250951" y="250951"/>
                </a:lnTo>
                <a:lnTo>
                  <a:pt x="261667" y="248354"/>
                </a:lnTo>
                <a:lnTo>
                  <a:pt x="271144" y="244554"/>
                </a:lnTo>
                <a:lnTo>
                  <a:pt x="279384" y="239539"/>
                </a:lnTo>
                <a:lnTo>
                  <a:pt x="286231" y="233435"/>
                </a:lnTo>
                <a:lnTo>
                  <a:pt x="239799" y="233435"/>
                </a:lnTo>
                <a:lnTo>
                  <a:pt x="232251" y="232521"/>
                </a:lnTo>
                <a:lnTo>
                  <a:pt x="203509" y="205128"/>
                </a:lnTo>
                <a:lnTo>
                  <a:pt x="200533" y="195199"/>
                </a:lnTo>
                <a:lnTo>
                  <a:pt x="298068" y="178181"/>
                </a:lnTo>
                <a:lnTo>
                  <a:pt x="297869" y="176783"/>
                </a:lnTo>
                <a:lnTo>
                  <a:pt x="198500" y="176783"/>
                </a:lnTo>
                <a:lnTo>
                  <a:pt x="198213" y="168449"/>
                </a:lnTo>
                <a:lnTo>
                  <a:pt x="221912" y="134641"/>
                </a:lnTo>
                <a:lnTo>
                  <a:pt x="237323" y="132072"/>
                </a:lnTo>
                <a:lnTo>
                  <a:pt x="279242" y="132072"/>
                </a:lnTo>
                <a:lnTo>
                  <a:pt x="271652" y="124841"/>
                </a:lnTo>
                <a:lnTo>
                  <a:pt x="261415" y="118625"/>
                </a:lnTo>
                <a:lnTo>
                  <a:pt x="250332" y="114839"/>
                </a:lnTo>
                <a:lnTo>
                  <a:pt x="238416" y="113482"/>
                </a:lnTo>
                <a:close/>
              </a:path>
              <a:path w="769620" h="286385">
                <a:moveTo>
                  <a:pt x="300989" y="198627"/>
                </a:moveTo>
                <a:lnTo>
                  <a:pt x="277622" y="199898"/>
                </a:lnTo>
                <a:lnTo>
                  <a:pt x="275843" y="209804"/>
                </a:lnTo>
                <a:lnTo>
                  <a:pt x="272541" y="217424"/>
                </a:lnTo>
                <a:lnTo>
                  <a:pt x="262509" y="227964"/>
                </a:lnTo>
                <a:lnTo>
                  <a:pt x="255904" y="231267"/>
                </a:lnTo>
                <a:lnTo>
                  <a:pt x="247776" y="232791"/>
                </a:lnTo>
                <a:lnTo>
                  <a:pt x="239799" y="233435"/>
                </a:lnTo>
                <a:lnTo>
                  <a:pt x="286231" y="233435"/>
                </a:lnTo>
                <a:lnTo>
                  <a:pt x="286385" y="233299"/>
                </a:lnTo>
                <a:lnTo>
                  <a:pt x="292078" y="226060"/>
                </a:lnTo>
                <a:lnTo>
                  <a:pt x="296402" y="217868"/>
                </a:lnTo>
                <a:lnTo>
                  <a:pt x="299368" y="208724"/>
                </a:lnTo>
                <a:lnTo>
                  <a:pt x="300989" y="198627"/>
                </a:lnTo>
                <a:close/>
              </a:path>
              <a:path w="769620" h="286385">
                <a:moveTo>
                  <a:pt x="279242" y="132072"/>
                </a:moveTo>
                <a:lnTo>
                  <a:pt x="237323" y="132072"/>
                </a:lnTo>
                <a:lnTo>
                  <a:pt x="245014" y="133191"/>
                </a:lnTo>
                <a:lnTo>
                  <a:pt x="252182" y="136072"/>
                </a:lnTo>
                <a:lnTo>
                  <a:pt x="271525" y="163956"/>
                </a:lnTo>
                <a:lnTo>
                  <a:pt x="198500" y="176783"/>
                </a:lnTo>
                <a:lnTo>
                  <a:pt x="297869" y="176783"/>
                </a:lnTo>
                <a:lnTo>
                  <a:pt x="297688" y="175513"/>
                </a:lnTo>
                <a:lnTo>
                  <a:pt x="297306" y="173481"/>
                </a:lnTo>
                <a:lnTo>
                  <a:pt x="297179" y="172212"/>
                </a:lnTo>
                <a:lnTo>
                  <a:pt x="293441" y="157112"/>
                </a:lnTo>
                <a:lnTo>
                  <a:pt x="287940" y="144192"/>
                </a:lnTo>
                <a:lnTo>
                  <a:pt x="280677" y="133439"/>
                </a:lnTo>
                <a:lnTo>
                  <a:pt x="279242" y="132072"/>
                </a:lnTo>
                <a:close/>
              </a:path>
              <a:path w="769620" h="286385">
                <a:moveTo>
                  <a:pt x="377767" y="89003"/>
                </a:moveTo>
                <a:lnTo>
                  <a:pt x="333900" y="103957"/>
                </a:lnTo>
                <a:lnTo>
                  <a:pt x="313738" y="151002"/>
                </a:lnTo>
                <a:lnTo>
                  <a:pt x="313776" y="153340"/>
                </a:lnTo>
                <a:lnTo>
                  <a:pt x="324707" y="197786"/>
                </a:lnTo>
                <a:lnTo>
                  <a:pt x="363061" y="226837"/>
                </a:lnTo>
                <a:lnTo>
                  <a:pt x="375376" y="228062"/>
                </a:lnTo>
                <a:lnTo>
                  <a:pt x="388620" y="226822"/>
                </a:lnTo>
                <a:lnTo>
                  <a:pt x="423246" y="209254"/>
                </a:lnTo>
                <a:lnTo>
                  <a:pt x="377372" y="209254"/>
                </a:lnTo>
                <a:lnTo>
                  <a:pt x="369728" y="208168"/>
                </a:lnTo>
                <a:lnTo>
                  <a:pt x="340939" y="176893"/>
                </a:lnTo>
                <a:lnTo>
                  <a:pt x="336768" y="153340"/>
                </a:lnTo>
                <a:lnTo>
                  <a:pt x="337026" y="142811"/>
                </a:lnTo>
                <a:lnTo>
                  <a:pt x="360110" y="110674"/>
                </a:lnTo>
                <a:lnTo>
                  <a:pt x="375918" y="107882"/>
                </a:lnTo>
                <a:lnTo>
                  <a:pt x="420421" y="107882"/>
                </a:lnTo>
                <a:lnTo>
                  <a:pt x="411861" y="100075"/>
                </a:lnTo>
                <a:lnTo>
                  <a:pt x="401337" y="93956"/>
                </a:lnTo>
                <a:lnTo>
                  <a:pt x="389969" y="90265"/>
                </a:lnTo>
                <a:lnTo>
                  <a:pt x="377767" y="89003"/>
                </a:lnTo>
                <a:close/>
              </a:path>
              <a:path w="769620" h="286385">
                <a:moveTo>
                  <a:pt x="420421" y="107882"/>
                </a:moveTo>
                <a:lnTo>
                  <a:pt x="375918" y="107882"/>
                </a:lnTo>
                <a:lnTo>
                  <a:pt x="383524" y="108997"/>
                </a:lnTo>
                <a:lnTo>
                  <a:pt x="390725" y="111779"/>
                </a:lnTo>
                <a:lnTo>
                  <a:pt x="414909" y="151002"/>
                </a:lnTo>
                <a:lnTo>
                  <a:pt x="416361" y="163169"/>
                </a:lnTo>
                <a:lnTo>
                  <a:pt x="416147" y="173942"/>
                </a:lnTo>
                <a:lnTo>
                  <a:pt x="393233" y="206496"/>
                </a:lnTo>
                <a:lnTo>
                  <a:pt x="377372" y="209254"/>
                </a:lnTo>
                <a:lnTo>
                  <a:pt x="423246" y="209254"/>
                </a:lnTo>
                <a:lnTo>
                  <a:pt x="439626" y="168814"/>
                </a:lnTo>
                <a:lnTo>
                  <a:pt x="439183" y="157976"/>
                </a:lnTo>
                <a:lnTo>
                  <a:pt x="437514" y="145923"/>
                </a:lnTo>
                <a:lnTo>
                  <a:pt x="433899" y="131401"/>
                </a:lnTo>
                <a:lnTo>
                  <a:pt x="428402" y="118903"/>
                </a:lnTo>
                <a:lnTo>
                  <a:pt x="421048" y="108454"/>
                </a:lnTo>
                <a:lnTo>
                  <a:pt x="420421" y="107882"/>
                </a:lnTo>
                <a:close/>
              </a:path>
              <a:path w="769620" h="286385">
                <a:moveTo>
                  <a:pt x="471931" y="74422"/>
                </a:moveTo>
                <a:lnTo>
                  <a:pt x="451738" y="77977"/>
                </a:lnTo>
                <a:lnTo>
                  <a:pt x="483488" y="258825"/>
                </a:lnTo>
                <a:lnTo>
                  <a:pt x="505587" y="255016"/>
                </a:lnTo>
                <a:lnTo>
                  <a:pt x="494411" y="191262"/>
                </a:lnTo>
                <a:lnTo>
                  <a:pt x="555166" y="191262"/>
                </a:lnTo>
                <a:lnTo>
                  <a:pt x="559053" y="188213"/>
                </a:lnTo>
                <a:lnTo>
                  <a:pt x="562782" y="184292"/>
                </a:lnTo>
                <a:lnTo>
                  <a:pt x="519932" y="184292"/>
                </a:lnTo>
                <a:lnTo>
                  <a:pt x="513064" y="183197"/>
                </a:lnTo>
                <a:lnTo>
                  <a:pt x="486124" y="152253"/>
                </a:lnTo>
                <a:lnTo>
                  <a:pt x="481980" y="128563"/>
                </a:lnTo>
                <a:lnTo>
                  <a:pt x="482218" y="117824"/>
                </a:lnTo>
                <a:lnTo>
                  <a:pt x="484076" y="108370"/>
                </a:lnTo>
                <a:lnTo>
                  <a:pt x="487552" y="100202"/>
                </a:lnTo>
                <a:lnTo>
                  <a:pt x="492194" y="93390"/>
                </a:lnTo>
                <a:lnTo>
                  <a:pt x="494197" y="91439"/>
                </a:lnTo>
                <a:lnTo>
                  <a:pt x="474979" y="91439"/>
                </a:lnTo>
                <a:lnTo>
                  <a:pt x="471931" y="74422"/>
                </a:lnTo>
                <a:close/>
              </a:path>
              <a:path w="769620" h="286385">
                <a:moveTo>
                  <a:pt x="555166" y="191262"/>
                </a:moveTo>
                <a:lnTo>
                  <a:pt x="494411" y="191262"/>
                </a:lnTo>
                <a:lnTo>
                  <a:pt x="499110" y="195452"/>
                </a:lnTo>
                <a:lnTo>
                  <a:pt x="504571" y="198500"/>
                </a:lnTo>
                <a:lnTo>
                  <a:pt x="511048" y="200532"/>
                </a:lnTo>
                <a:lnTo>
                  <a:pt x="517398" y="202692"/>
                </a:lnTo>
                <a:lnTo>
                  <a:pt x="552769" y="193141"/>
                </a:lnTo>
                <a:lnTo>
                  <a:pt x="555166" y="191262"/>
                </a:lnTo>
                <a:close/>
              </a:path>
              <a:path w="769620" h="286385">
                <a:moveTo>
                  <a:pt x="558743" y="82123"/>
                </a:moveTo>
                <a:lnTo>
                  <a:pt x="517312" y="82123"/>
                </a:lnTo>
                <a:lnTo>
                  <a:pt x="524113" y="83327"/>
                </a:lnTo>
                <a:lnTo>
                  <a:pt x="530699" y="86175"/>
                </a:lnTo>
                <a:lnTo>
                  <a:pt x="553847" y="126364"/>
                </a:lnTo>
                <a:lnTo>
                  <a:pt x="555396" y="138695"/>
                </a:lnTo>
                <a:lnTo>
                  <a:pt x="555291" y="149574"/>
                </a:lnTo>
                <a:lnTo>
                  <a:pt x="534001" y="181772"/>
                </a:lnTo>
                <a:lnTo>
                  <a:pt x="519932" y="184292"/>
                </a:lnTo>
                <a:lnTo>
                  <a:pt x="562782" y="184292"/>
                </a:lnTo>
                <a:lnTo>
                  <a:pt x="578088" y="141874"/>
                </a:lnTo>
                <a:lnTo>
                  <a:pt x="577816" y="132335"/>
                </a:lnTo>
                <a:lnTo>
                  <a:pt x="564006" y="89154"/>
                </a:lnTo>
                <a:lnTo>
                  <a:pt x="559030" y="82417"/>
                </a:lnTo>
                <a:lnTo>
                  <a:pt x="558743" y="82123"/>
                </a:lnTo>
                <a:close/>
              </a:path>
              <a:path w="769620" h="286385">
                <a:moveTo>
                  <a:pt x="517614" y="63914"/>
                </a:moveTo>
                <a:lnTo>
                  <a:pt x="509397" y="64769"/>
                </a:lnTo>
                <a:lnTo>
                  <a:pt x="500761" y="66293"/>
                </a:lnTo>
                <a:lnTo>
                  <a:pt x="493902" y="69214"/>
                </a:lnTo>
                <a:lnTo>
                  <a:pt x="488441" y="73660"/>
                </a:lnTo>
                <a:lnTo>
                  <a:pt x="482980" y="77977"/>
                </a:lnTo>
                <a:lnTo>
                  <a:pt x="478536" y="83947"/>
                </a:lnTo>
                <a:lnTo>
                  <a:pt x="474979" y="91439"/>
                </a:lnTo>
                <a:lnTo>
                  <a:pt x="494197" y="91439"/>
                </a:lnTo>
                <a:lnTo>
                  <a:pt x="497538" y="88185"/>
                </a:lnTo>
                <a:lnTo>
                  <a:pt x="503572" y="84576"/>
                </a:lnTo>
                <a:lnTo>
                  <a:pt x="510286" y="82550"/>
                </a:lnTo>
                <a:lnTo>
                  <a:pt x="517312" y="82123"/>
                </a:lnTo>
                <a:lnTo>
                  <a:pt x="558743" y="82123"/>
                </a:lnTo>
                <a:lnTo>
                  <a:pt x="553434" y="76692"/>
                </a:lnTo>
                <a:lnTo>
                  <a:pt x="547219" y="71991"/>
                </a:lnTo>
                <a:lnTo>
                  <a:pt x="540385" y="68325"/>
                </a:lnTo>
                <a:lnTo>
                  <a:pt x="533096" y="65680"/>
                </a:lnTo>
                <a:lnTo>
                  <a:pt x="525510" y="64214"/>
                </a:lnTo>
                <a:lnTo>
                  <a:pt x="517614" y="63914"/>
                </a:lnTo>
                <a:close/>
              </a:path>
              <a:path w="769620" h="286385">
                <a:moveTo>
                  <a:pt x="604266" y="0"/>
                </a:moveTo>
                <a:lnTo>
                  <a:pt x="582168" y="3810"/>
                </a:lnTo>
                <a:lnTo>
                  <a:pt x="613791" y="184404"/>
                </a:lnTo>
                <a:lnTo>
                  <a:pt x="635889" y="180467"/>
                </a:lnTo>
                <a:lnTo>
                  <a:pt x="604266" y="0"/>
                </a:lnTo>
                <a:close/>
              </a:path>
              <a:path w="769620" h="286385">
                <a:moveTo>
                  <a:pt x="706774" y="31386"/>
                </a:moveTo>
                <a:lnTo>
                  <a:pt x="660925" y="48853"/>
                </a:lnTo>
                <a:lnTo>
                  <a:pt x="643516" y="96835"/>
                </a:lnTo>
                <a:lnTo>
                  <a:pt x="645159" y="112649"/>
                </a:lnTo>
                <a:lnTo>
                  <a:pt x="661590" y="150778"/>
                </a:lnTo>
                <a:lnTo>
                  <a:pt x="705441" y="170170"/>
                </a:lnTo>
                <a:lnTo>
                  <a:pt x="719201" y="168910"/>
                </a:lnTo>
                <a:lnTo>
                  <a:pt x="729990" y="166312"/>
                </a:lnTo>
                <a:lnTo>
                  <a:pt x="739505" y="162512"/>
                </a:lnTo>
                <a:lnTo>
                  <a:pt x="747758" y="157497"/>
                </a:lnTo>
                <a:lnTo>
                  <a:pt x="754727" y="151286"/>
                </a:lnTo>
                <a:lnTo>
                  <a:pt x="708175" y="151286"/>
                </a:lnTo>
                <a:lnTo>
                  <a:pt x="700627" y="150415"/>
                </a:lnTo>
                <a:lnTo>
                  <a:pt x="671885" y="123086"/>
                </a:lnTo>
                <a:lnTo>
                  <a:pt x="668908" y="113156"/>
                </a:lnTo>
                <a:lnTo>
                  <a:pt x="766445" y="96012"/>
                </a:lnTo>
                <a:lnTo>
                  <a:pt x="766254" y="94742"/>
                </a:lnTo>
                <a:lnTo>
                  <a:pt x="666876" y="94742"/>
                </a:lnTo>
                <a:lnTo>
                  <a:pt x="666589" y="86407"/>
                </a:lnTo>
                <a:lnTo>
                  <a:pt x="690270" y="52581"/>
                </a:lnTo>
                <a:lnTo>
                  <a:pt x="705699" y="50030"/>
                </a:lnTo>
                <a:lnTo>
                  <a:pt x="747664" y="50030"/>
                </a:lnTo>
                <a:lnTo>
                  <a:pt x="740028" y="42799"/>
                </a:lnTo>
                <a:lnTo>
                  <a:pt x="729738" y="36566"/>
                </a:lnTo>
                <a:lnTo>
                  <a:pt x="718661" y="32750"/>
                </a:lnTo>
                <a:lnTo>
                  <a:pt x="706774" y="31386"/>
                </a:lnTo>
                <a:close/>
              </a:path>
              <a:path w="769620" h="286385">
                <a:moveTo>
                  <a:pt x="769366" y="116586"/>
                </a:moveTo>
                <a:lnTo>
                  <a:pt x="745998" y="117729"/>
                </a:lnTo>
                <a:lnTo>
                  <a:pt x="744220" y="127762"/>
                </a:lnTo>
                <a:lnTo>
                  <a:pt x="740918" y="135381"/>
                </a:lnTo>
                <a:lnTo>
                  <a:pt x="735837" y="140588"/>
                </a:lnTo>
                <a:lnTo>
                  <a:pt x="730884" y="145923"/>
                </a:lnTo>
                <a:lnTo>
                  <a:pt x="724280" y="149225"/>
                </a:lnTo>
                <a:lnTo>
                  <a:pt x="716152" y="150622"/>
                </a:lnTo>
                <a:lnTo>
                  <a:pt x="708175" y="151286"/>
                </a:lnTo>
                <a:lnTo>
                  <a:pt x="754727" y="151286"/>
                </a:lnTo>
                <a:lnTo>
                  <a:pt x="760454" y="144018"/>
                </a:lnTo>
                <a:lnTo>
                  <a:pt x="764778" y="135826"/>
                </a:lnTo>
                <a:lnTo>
                  <a:pt x="767744" y="126682"/>
                </a:lnTo>
                <a:lnTo>
                  <a:pt x="769366" y="116586"/>
                </a:lnTo>
                <a:close/>
              </a:path>
              <a:path w="769620" h="286385">
                <a:moveTo>
                  <a:pt x="747664" y="50030"/>
                </a:moveTo>
                <a:lnTo>
                  <a:pt x="705699" y="50030"/>
                </a:lnTo>
                <a:lnTo>
                  <a:pt x="713390" y="51149"/>
                </a:lnTo>
                <a:lnTo>
                  <a:pt x="720558" y="54030"/>
                </a:lnTo>
                <a:lnTo>
                  <a:pt x="739901" y="81914"/>
                </a:lnTo>
                <a:lnTo>
                  <a:pt x="666876" y="94742"/>
                </a:lnTo>
                <a:lnTo>
                  <a:pt x="766254" y="94742"/>
                </a:lnTo>
                <a:lnTo>
                  <a:pt x="749051" y="51343"/>
                </a:lnTo>
                <a:lnTo>
                  <a:pt x="747664" y="50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28303" y="4110874"/>
            <a:ext cx="90761" cy="94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78271" y="3814826"/>
            <a:ext cx="1202308" cy="3611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80373" y="4408054"/>
            <a:ext cx="90761" cy="94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1610" y="4055745"/>
            <a:ext cx="1431290" cy="417195"/>
          </a:xfrm>
          <a:custGeom>
            <a:avLst/>
            <a:gdLst/>
            <a:ahLst/>
            <a:cxnLst/>
            <a:rect l="l" t="t" r="r" b="b"/>
            <a:pathLst>
              <a:path w="1431290" h="417195">
                <a:moveTo>
                  <a:pt x="130428" y="213867"/>
                </a:moveTo>
                <a:lnTo>
                  <a:pt x="0" y="236727"/>
                </a:lnTo>
                <a:lnTo>
                  <a:pt x="31623" y="417194"/>
                </a:lnTo>
                <a:lnTo>
                  <a:pt x="166242" y="393572"/>
                </a:lnTo>
                <a:lnTo>
                  <a:pt x="165934" y="391794"/>
                </a:lnTo>
                <a:lnTo>
                  <a:pt x="51688" y="391794"/>
                </a:lnTo>
                <a:lnTo>
                  <a:pt x="41021" y="330326"/>
                </a:lnTo>
                <a:lnTo>
                  <a:pt x="140842" y="312800"/>
                </a:lnTo>
                <a:lnTo>
                  <a:pt x="140203" y="309117"/>
                </a:lnTo>
                <a:lnTo>
                  <a:pt x="37211" y="309117"/>
                </a:lnTo>
                <a:lnTo>
                  <a:pt x="27559" y="253872"/>
                </a:lnTo>
                <a:lnTo>
                  <a:pt x="134238" y="235203"/>
                </a:lnTo>
                <a:lnTo>
                  <a:pt x="130428" y="213867"/>
                </a:lnTo>
                <a:close/>
              </a:path>
              <a:path w="1431290" h="417195">
                <a:moveTo>
                  <a:pt x="162560" y="372363"/>
                </a:moveTo>
                <a:lnTo>
                  <a:pt x="51688" y="391794"/>
                </a:lnTo>
                <a:lnTo>
                  <a:pt x="165934" y="391794"/>
                </a:lnTo>
                <a:lnTo>
                  <a:pt x="162560" y="372363"/>
                </a:lnTo>
                <a:close/>
              </a:path>
              <a:path w="1431290" h="417195">
                <a:moveTo>
                  <a:pt x="137160" y="291591"/>
                </a:moveTo>
                <a:lnTo>
                  <a:pt x="37211" y="309117"/>
                </a:lnTo>
                <a:lnTo>
                  <a:pt x="140203" y="309117"/>
                </a:lnTo>
                <a:lnTo>
                  <a:pt x="137160" y="291591"/>
                </a:lnTo>
                <a:close/>
              </a:path>
              <a:path w="1431290" h="417195">
                <a:moveTo>
                  <a:pt x="191897" y="254380"/>
                </a:moveTo>
                <a:lnTo>
                  <a:pt x="171958" y="257809"/>
                </a:lnTo>
                <a:lnTo>
                  <a:pt x="194944" y="388619"/>
                </a:lnTo>
                <a:lnTo>
                  <a:pt x="217042" y="384682"/>
                </a:lnTo>
                <a:lnTo>
                  <a:pt x="204597" y="313308"/>
                </a:lnTo>
                <a:lnTo>
                  <a:pt x="203162" y="301638"/>
                </a:lnTo>
                <a:lnTo>
                  <a:pt x="203406" y="291766"/>
                </a:lnTo>
                <a:lnTo>
                  <a:pt x="205293" y="283680"/>
                </a:lnTo>
                <a:lnTo>
                  <a:pt x="208787" y="277367"/>
                </a:lnTo>
                <a:lnTo>
                  <a:pt x="213125" y="272922"/>
                </a:lnTo>
                <a:lnTo>
                  <a:pt x="195199" y="272922"/>
                </a:lnTo>
                <a:lnTo>
                  <a:pt x="191897" y="254380"/>
                </a:lnTo>
                <a:close/>
              </a:path>
              <a:path w="1431290" h="417195">
                <a:moveTo>
                  <a:pt x="280056" y="263143"/>
                </a:moveTo>
                <a:lnTo>
                  <a:pt x="237616" y="263143"/>
                </a:lnTo>
                <a:lnTo>
                  <a:pt x="242950" y="263524"/>
                </a:lnTo>
                <a:lnTo>
                  <a:pt x="247903" y="265429"/>
                </a:lnTo>
                <a:lnTo>
                  <a:pt x="265049" y="294385"/>
                </a:lnTo>
                <a:lnTo>
                  <a:pt x="279018" y="373887"/>
                </a:lnTo>
                <a:lnTo>
                  <a:pt x="301116" y="369950"/>
                </a:lnTo>
                <a:lnTo>
                  <a:pt x="287019" y="289559"/>
                </a:lnTo>
                <a:lnTo>
                  <a:pt x="285241" y="279272"/>
                </a:lnTo>
                <a:lnTo>
                  <a:pt x="283590" y="272160"/>
                </a:lnTo>
                <a:lnTo>
                  <a:pt x="282066" y="268223"/>
                </a:lnTo>
                <a:lnTo>
                  <a:pt x="280056" y="263143"/>
                </a:lnTo>
                <a:close/>
              </a:path>
              <a:path w="1431290" h="417195">
                <a:moveTo>
                  <a:pt x="321563" y="231647"/>
                </a:moveTo>
                <a:lnTo>
                  <a:pt x="298196" y="235711"/>
                </a:lnTo>
                <a:lnTo>
                  <a:pt x="370839" y="357758"/>
                </a:lnTo>
                <a:lnTo>
                  <a:pt x="391540" y="354202"/>
                </a:lnTo>
                <a:lnTo>
                  <a:pt x="396158" y="329945"/>
                </a:lnTo>
                <a:lnTo>
                  <a:pt x="376300" y="329945"/>
                </a:lnTo>
                <a:lnTo>
                  <a:pt x="373205" y="323520"/>
                </a:lnTo>
                <a:lnTo>
                  <a:pt x="370014" y="317214"/>
                </a:lnTo>
                <a:lnTo>
                  <a:pt x="366728" y="311050"/>
                </a:lnTo>
                <a:lnTo>
                  <a:pt x="363347" y="305053"/>
                </a:lnTo>
                <a:lnTo>
                  <a:pt x="321563" y="231647"/>
                </a:lnTo>
                <a:close/>
              </a:path>
              <a:path w="1431290" h="417195">
                <a:moveTo>
                  <a:pt x="418084" y="214756"/>
                </a:moveTo>
                <a:lnTo>
                  <a:pt x="380238" y="303656"/>
                </a:lnTo>
                <a:lnTo>
                  <a:pt x="376300" y="329945"/>
                </a:lnTo>
                <a:lnTo>
                  <a:pt x="396158" y="329945"/>
                </a:lnTo>
                <a:lnTo>
                  <a:pt x="418084" y="214756"/>
                </a:lnTo>
                <a:close/>
              </a:path>
              <a:path w="1431290" h="417195">
                <a:moveTo>
                  <a:pt x="240918" y="242696"/>
                </a:moveTo>
                <a:lnTo>
                  <a:pt x="201550" y="262127"/>
                </a:lnTo>
                <a:lnTo>
                  <a:pt x="195199" y="272922"/>
                </a:lnTo>
                <a:lnTo>
                  <a:pt x="213125" y="272922"/>
                </a:lnTo>
                <a:lnTo>
                  <a:pt x="213502" y="272536"/>
                </a:lnTo>
                <a:lnTo>
                  <a:pt x="218884" y="268716"/>
                </a:lnTo>
                <a:lnTo>
                  <a:pt x="224932" y="265920"/>
                </a:lnTo>
                <a:lnTo>
                  <a:pt x="231648" y="264159"/>
                </a:lnTo>
                <a:lnTo>
                  <a:pt x="237616" y="263143"/>
                </a:lnTo>
                <a:lnTo>
                  <a:pt x="280056" y="263143"/>
                </a:lnTo>
                <a:lnTo>
                  <a:pt x="279644" y="262114"/>
                </a:lnTo>
                <a:lnTo>
                  <a:pt x="276351" y="257047"/>
                </a:lnTo>
                <a:lnTo>
                  <a:pt x="272288" y="253110"/>
                </a:lnTo>
                <a:lnTo>
                  <a:pt x="268224" y="249046"/>
                </a:lnTo>
                <a:lnTo>
                  <a:pt x="262636" y="246252"/>
                </a:lnTo>
                <a:lnTo>
                  <a:pt x="255524" y="244601"/>
                </a:lnTo>
                <a:lnTo>
                  <a:pt x="248412" y="242823"/>
                </a:lnTo>
                <a:lnTo>
                  <a:pt x="240918" y="242696"/>
                </a:lnTo>
                <a:close/>
              </a:path>
              <a:path w="1431290" h="417195">
                <a:moveTo>
                  <a:pt x="455802" y="156844"/>
                </a:moveTo>
                <a:lnTo>
                  <a:pt x="433577" y="160781"/>
                </a:lnTo>
                <a:lnTo>
                  <a:pt x="438023" y="186181"/>
                </a:lnTo>
                <a:lnTo>
                  <a:pt x="460248" y="182371"/>
                </a:lnTo>
                <a:lnTo>
                  <a:pt x="455802" y="156844"/>
                </a:lnTo>
                <a:close/>
              </a:path>
              <a:path w="1431290" h="417195">
                <a:moveTo>
                  <a:pt x="464438" y="206628"/>
                </a:moveTo>
                <a:lnTo>
                  <a:pt x="442340" y="210438"/>
                </a:lnTo>
                <a:lnTo>
                  <a:pt x="465200" y="341248"/>
                </a:lnTo>
                <a:lnTo>
                  <a:pt x="487425" y="337311"/>
                </a:lnTo>
                <a:lnTo>
                  <a:pt x="464438" y="206628"/>
                </a:lnTo>
                <a:close/>
              </a:path>
              <a:path w="1431290" h="417195">
                <a:moveTo>
                  <a:pt x="520445" y="196722"/>
                </a:moveTo>
                <a:lnTo>
                  <a:pt x="500507" y="200278"/>
                </a:lnTo>
                <a:lnTo>
                  <a:pt x="523366" y="331088"/>
                </a:lnTo>
                <a:lnTo>
                  <a:pt x="545591" y="327151"/>
                </a:lnTo>
                <a:lnTo>
                  <a:pt x="533527" y="258698"/>
                </a:lnTo>
                <a:lnTo>
                  <a:pt x="532550" y="251765"/>
                </a:lnTo>
                <a:lnTo>
                  <a:pt x="532098" y="245046"/>
                </a:lnTo>
                <a:lnTo>
                  <a:pt x="532169" y="238517"/>
                </a:lnTo>
                <a:lnTo>
                  <a:pt x="532764" y="232155"/>
                </a:lnTo>
                <a:lnTo>
                  <a:pt x="533399" y="226694"/>
                </a:lnTo>
                <a:lnTo>
                  <a:pt x="535432" y="222249"/>
                </a:lnTo>
                <a:lnTo>
                  <a:pt x="540627" y="216661"/>
                </a:lnTo>
                <a:lnTo>
                  <a:pt x="523874" y="216661"/>
                </a:lnTo>
                <a:lnTo>
                  <a:pt x="520445" y="196722"/>
                </a:lnTo>
                <a:close/>
              </a:path>
              <a:path w="1431290" h="417195">
                <a:moveTo>
                  <a:pt x="555752" y="187578"/>
                </a:moveTo>
                <a:lnTo>
                  <a:pt x="543052" y="189737"/>
                </a:lnTo>
                <a:lnTo>
                  <a:pt x="538607" y="192023"/>
                </a:lnTo>
                <a:lnTo>
                  <a:pt x="534796" y="195833"/>
                </a:lnTo>
                <a:lnTo>
                  <a:pt x="530987" y="199516"/>
                </a:lnTo>
                <a:lnTo>
                  <a:pt x="527304" y="206501"/>
                </a:lnTo>
                <a:lnTo>
                  <a:pt x="523874" y="216661"/>
                </a:lnTo>
                <a:lnTo>
                  <a:pt x="540627" y="216661"/>
                </a:lnTo>
                <a:lnTo>
                  <a:pt x="542163" y="215010"/>
                </a:lnTo>
                <a:lnTo>
                  <a:pt x="546227" y="212851"/>
                </a:lnTo>
                <a:lnTo>
                  <a:pt x="551180" y="211962"/>
                </a:lnTo>
                <a:lnTo>
                  <a:pt x="556513" y="211073"/>
                </a:lnTo>
                <a:lnTo>
                  <a:pt x="568717" y="211073"/>
                </a:lnTo>
                <a:lnTo>
                  <a:pt x="572262" y="192023"/>
                </a:lnTo>
                <a:lnTo>
                  <a:pt x="563753" y="188594"/>
                </a:lnTo>
                <a:lnTo>
                  <a:pt x="555752" y="187578"/>
                </a:lnTo>
                <a:close/>
              </a:path>
              <a:path w="1431290" h="417195">
                <a:moveTo>
                  <a:pt x="568717" y="211073"/>
                </a:moveTo>
                <a:lnTo>
                  <a:pt x="556513" y="211073"/>
                </a:lnTo>
                <a:lnTo>
                  <a:pt x="562229" y="211708"/>
                </a:lnTo>
                <a:lnTo>
                  <a:pt x="568197" y="213867"/>
                </a:lnTo>
                <a:lnTo>
                  <a:pt x="568717" y="211073"/>
                </a:lnTo>
                <a:close/>
              </a:path>
              <a:path w="1431290" h="417195">
                <a:moveTo>
                  <a:pt x="651906" y="171807"/>
                </a:moveTo>
                <a:lnTo>
                  <a:pt x="608038" y="186761"/>
                </a:lnTo>
                <a:lnTo>
                  <a:pt x="587771" y="234874"/>
                </a:lnTo>
                <a:lnTo>
                  <a:pt x="589534" y="252094"/>
                </a:lnTo>
                <a:lnTo>
                  <a:pt x="606196" y="291367"/>
                </a:lnTo>
                <a:lnTo>
                  <a:pt x="649551" y="310866"/>
                </a:lnTo>
                <a:lnTo>
                  <a:pt x="662813" y="309625"/>
                </a:lnTo>
                <a:lnTo>
                  <a:pt x="697326" y="292058"/>
                </a:lnTo>
                <a:lnTo>
                  <a:pt x="651492" y="292058"/>
                </a:lnTo>
                <a:lnTo>
                  <a:pt x="643810" y="290972"/>
                </a:lnTo>
                <a:lnTo>
                  <a:pt x="615005" y="259697"/>
                </a:lnTo>
                <a:lnTo>
                  <a:pt x="610887" y="236200"/>
                </a:lnTo>
                <a:lnTo>
                  <a:pt x="611139" y="225678"/>
                </a:lnTo>
                <a:lnTo>
                  <a:pt x="634247" y="193534"/>
                </a:lnTo>
                <a:lnTo>
                  <a:pt x="650039" y="190740"/>
                </a:lnTo>
                <a:lnTo>
                  <a:pt x="694656" y="190740"/>
                </a:lnTo>
                <a:lnTo>
                  <a:pt x="686054" y="182879"/>
                </a:lnTo>
                <a:lnTo>
                  <a:pt x="675528" y="176760"/>
                </a:lnTo>
                <a:lnTo>
                  <a:pt x="664146" y="173069"/>
                </a:lnTo>
                <a:lnTo>
                  <a:pt x="651906" y="171807"/>
                </a:lnTo>
                <a:close/>
              </a:path>
              <a:path w="1431290" h="417195">
                <a:moveTo>
                  <a:pt x="694656" y="190740"/>
                </a:moveTo>
                <a:lnTo>
                  <a:pt x="650039" y="190740"/>
                </a:lnTo>
                <a:lnTo>
                  <a:pt x="657621" y="191817"/>
                </a:lnTo>
                <a:lnTo>
                  <a:pt x="664846" y="194585"/>
                </a:lnTo>
                <a:lnTo>
                  <a:pt x="689102" y="233806"/>
                </a:lnTo>
                <a:lnTo>
                  <a:pt x="690554" y="245973"/>
                </a:lnTo>
                <a:lnTo>
                  <a:pt x="690340" y="256746"/>
                </a:lnTo>
                <a:lnTo>
                  <a:pt x="667373" y="289300"/>
                </a:lnTo>
                <a:lnTo>
                  <a:pt x="651492" y="292058"/>
                </a:lnTo>
                <a:lnTo>
                  <a:pt x="697326" y="292058"/>
                </a:lnTo>
                <a:lnTo>
                  <a:pt x="713724" y="251618"/>
                </a:lnTo>
                <a:lnTo>
                  <a:pt x="713305" y="240780"/>
                </a:lnTo>
                <a:lnTo>
                  <a:pt x="711708" y="228726"/>
                </a:lnTo>
                <a:lnTo>
                  <a:pt x="708038" y="214205"/>
                </a:lnTo>
                <a:lnTo>
                  <a:pt x="702548" y="201707"/>
                </a:lnTo>
                <a:lnTo>
                  <a:pt x="695223" y="191258"/>
                </a:lnTo>
                <a:lnTo>
                  <a:pt x="694656" y="190740"/>
                </a:lnTo>
                <a:close/>
              </a:path>
              <a:path w="1431290" h="417195">
                <a:moveTo>
                  <a:pt x="745870" y="157225"/>
                </a:moveTo>
                <a:lnTo>
                  <a:pt x="725932" y="160781"/>
                </a:lnTo>
                <a:lnTo>
                  <a:pt x="748791" y="291591"/>
                </a:lnTo>
                <a:lnTo>
                  <a:pt x="771016" y="287654"/>
                </a:lnTo>
                <a:lnTo>
                  <a:pt x="758443" y="216280"/>
                </a:lnTo>
                <a:lnTo>
                  <a:pt x="757064" y="204610"/>
                </a:lnTo>
                <a:lnTo>
                  <a:pt x="757316" y="194738"/>
                </a:lnTo>
                <a:lnTo>
                  <a:pt x="759211" y="186652"/>
                </a:lnTo>
                <a:lnTo>
                  <a:pt x="762762" y="180339"/>
                </a:lnTo>
                <a:lnTo>
                  <a:pt x="767034" y="175894"/>
                </a:lnTo>
                <a:lnTo>
                  <a:pt x="749045" y="175894"/>
                </a:lnTo>
                <a:lnTo>
                  <a:pt x="745870" y="157225"/>
                </a:lnTo>
                <a:close/>
              </a:path>
              <a:path w="1431290" h="417195">
                <a:moveTo>
                  <a:pt x="833852" y="165988"/>
                </a:moveTo>
                <a:lnTo>
                  <a:pt x="791590" y="165988"/>
                </a:lnTo>
                <a:lnTo>
                  <a:pt x="796924" y="166496"/>
                </a:lnTo>
                <a:lnTo>
                  <a:pt x="806577" y="170306"/>
                </a:lnTo>
                <a:lnTo>
                  <a:pt x="832865" y="276859"/>
                </a:lnTo>
                <a:lnTo>
                  <a:pt x="855090" y="272922"/>
                </a:lnTo>
                <a:lnTo>
                  <a:pt x="840993" y="192531"/>
                </a:lnTo>
                <a:lnTo>
                  <a:pt x="839215" y="182244"/>
                </a:lnTo>
                <a:lnTo>
                  <a:pt x="837564" y="175132"/>
                </a:lnTo>
                <a:lnTo>
                  <a:pt x="835913" y="171195"/>
                </a:lnTo>
                <a:lnTo>
                  <a:pt x="833852" y="165988"/>
                </a:lnTo>
                <a:close/>
              </a:path>
              <a:path w="1431290" h="417195">
                <a:moveTo>
                  <a:pt x="794765" y="145668"/>
                </a:moveTo>
                <a:lnTo>
                  <a:pt x="755405" y="165032"/>
                </a:lnTo>
                <a:lnTo>
                  <a:pt x="749045" y="175894"/>
                </a:lnTo>
                <a:lnTo>
                  <a:pt x="767034" y="175894"/>
                </a:lnTo>
                <a:lnTo>
                  <a:pt x="767476" y="175434"/>
                </a:lnTo>
                <a:lnTo>
                  <a:pt x="772858" y="171576"/>
                </a:lnTo>
                <a:lnTo>
                  <a:pt x="778906" y="168767"/>
                </a:lnTo>
                <a:lnTo>
                  <a:pt x="785621" y="167004"/>
                </a:lnTo>
                <a:lnTo>
                  <a:pt x="791590" y="165988"/>
                </a:lnTo>
                <a:lnTo>
                  <a:pt x="833852" y="165988"/>
                </a:lnTo>
                <a:lnTo>
                  <a:pt x="833500" y="165099"/>
                </a:lnTo>
                <a:lnTo>
                  <a:pt x="802259" y="145795"/>
                </a:lnTo>
                <a:lnTo>
                  <a:pt x="794765" y="145668"/>
                </a:lnTo>
                <a:close/>
              </a:path>
              <a:path w="1431290" h="417195">
                <a:moveTo>
                  <a:pt x="885316" y="132841"/>
                </a:moveTo>
                <a:lnTo>
                  <a:pt x="865505" y="136270"/>
                </a:lnTo>
                <a:lnTo>
                  <a:pt x="888364" y="267080"/>
                </a:lnTo>
                <a:lnTo>
                  <a:pt x="910589" y="263143"/>
                </a:lnTo>
                <a:lnTo>
                  <a:pt x="898652" y="195325"/>
                </a:lnTo>
                <a:lnTo>
                  <a:pt x="897437" y="186870"/>
                </a:lnTo>
                <a:lnTo>
                  <a:pt x="896842" y="179403"/>
                </a:lnTo>
                <a:lnTo>
                  <a:pt x="896866" y="172912"/>
                </a:lnTo>
                <a:lnTo>
                  <a:pt x="897509" y="167385"/>
                </a:lnTo>
                <a:lnTo>
                  <a:pt x="898779" y="160654"/>
                </a:lnTo>
                <a:lnTo>
                  <a:pt x="901699" y="155193"/>
                </a:lnTo>
                <a:lnTo>
                  <a:pt x="906256" y="151129"/>
                </a:lnTo>
                <a:lnTo>
                  <a:pt x="888491" y="151129"/>
                </a:lnTo>
                <a:lnTo>
                  <a:pt x="885316" y="132841"/>
                </a:lnTo>
                <a:close/>
              </a:path>
              <a:path w="1431290" h="417195">
                <a:moveTo>
                  <a:pt x="979623" y="141604"/>
                </a:moveTo>
                <a:lnTo>
                  <a:pt x="931037" y="141604"/>
                </a:lnTo>
                <a:lnTo>
                  <a:pt x="937387" y="143001"/>
                </a:lnTo>
                <a:lnTo>
                  <a:pt x="941959" y="147319"/>
                </a:lnTo>
                <a:lnTo>
                  <a:pt x="946404" y="151637"/>
                </a:lnTo>
                <a:lnTo>
                  <a:pt x="949452" y="158622"/>
                </a:lnTo>
                <a:lnTo>
                  <a:pt x="951230" y="168528"/>
                </a:lnTo>
                <a:lnTo>
                  <a:pt x="966088" y="253491"/>
                </a:lnTo>
                <a:lnTo>
                  <a:pt x="988313" y="249554"/>
                </a:lnTo>
                <a:lnTo>
                  <a:pt x="974979" y="173608"/>
                </a:lnTo>
                <a:lnTo>
                  <a:pt x="973879" y="164105"/>
                </a:lnTo>
                <a:lnTo>
                  <a:pt x="974185" y="155781"/>
                </a:lnTo>
                <a:lnTo>
                  <a:pt x="975889" y="148589"/>
                </a:lnTo>
                <a:lnTo>
                  <a:pt x="978915" y="142620"/>
                </a:lnTo>
                <a:lnTo>
                  <a:pt x="979623" y="141604"/>
                </a:lnTo>
                <a:close/>
              </a:path>
              <a:path w="1431290" h="417195">
                <a:moveTo>
                  <a:pt x="1044355" y="128523"/>
                </a:moveTo>
                <a:lnTo>
                  <a:pt x="1005332" y="128523"/>
                </a:lnTo>
                <a:lnTo>
                  <a:pt x="1009904" y="129031"/>
                </a:lnTo>
                <a:lnTo>
                  <a:pt x="1014094" y="130682"/>
                </a:lnTo>
                <a:lnTo>
                  <a:pt x="1029081" y="157479"/>
                </a:lnTo>
                <a:lnTo>
                  <a:pt x="1043559" y="239902"/>
                </a:lnTo>
                <a:lnTo>
                  <a:pt x="1065657" y="236092"/>
                </a:lnTo>
                <a:lnTo>
                  <a:pt x="1049909" y="146303"/>
                </a:lnTo>
                <a:lnTo>
                  <a:pt x="1047386" y="135919"/>
                </a:lnTo>
                <a:lnTo>
                  <a:pt x="1044355" y="128523"/>
                </a:lnTo>
                <a:close/>
              </a:path>
              <a:path w="1431290" h="417195">
                <a:moveTo>
                  <a:pt x="931429" y="122108"/>
                </a:moveTo>
                <a:lnTo>
                  <a:pt x="896112" y="137921"/>
                </a:lnTo>
                <a:lnTo>
                  <a:pt x="888491" y="151129"/>
                </a:lnTo>
                <a:lnTo>
                  <a:pt x="906256" y="151129"/>
                </a:lnTo>
                <a:lnTo>
                  <a:pt x="911224" y="146811"/>
                </a:lnTo>
                <a:lnTo>
                  <a:pt x="916686" y="144144"/>
                </a:lnTo>
                <a:lnTo>
                  <a:pt x="922909" y="143001"/>
                </a:lnTo>
                <a:lnTo>
                  <a:pt x="931037" y="141604"/>
                </a:lnTo>
                <a:lnTo>
                  <a:pt x="979623" y="141604"/>
                </a:lnTo>
                <a:lnTo>
                  <a:pt x="981215" y="139318"/>
                </a:lnTo>
                <a:lnTo>
                  <a:pt x="965454" y="139318"/>
                </a:lnTo>
                <a:lnTo>
                  <a:pt x="961643" y="132587"/>
                </a:lnTo>
                <a:lnTo>
                  <a:pt x="956183" y="127761"/>
                </a:lnTo>
                <a:lnTo>
                  <a:pt x="949324" y="124840"/>
                </a:lnTo>
                <a:lnTo>
                  <a:pt x="943899" y="123025"/>
                </a:lnTo>
                <a:lnTo>
                  <a:pt x="937926" y="122126"/>
                </a:lnTo>
                <a:lnTo>
                  <a:pt x="931429" y="122108"/>
                </a:lnTo>
                <a:close/>
              </a:path>
              <a:path w="1431290" h="417195">
                <a:moveTo>
                  <a:pt x="1011060" y="108416"/>
                </a:moveTo>
                <a:lnTo>
                  <a:pt x="972004" y="127867"/>
                </a:lnTo>
                <a:lnTo>
                  <a:pt x="965454" y="139318"/>
                </a:lnTo>
                <a:lnTo>
                  <a:pt x="981215" y="139318"/>
                </a:lnTo>
                <a:lnTo>
                  <a:pt x="983868" y="135508"/>
                </a:lnTo>
                <a:lnTo>
                  <a:pt x="990981" y="131063"/>
                </a:lnTo>
                <a:lnTo>
                  <a:pt x="1005332" y="128523"/>
                </a:lnTo>
                <a:lnTo>
                  <a:pt x="1044355" y="128523"/>
                </a:lnTo>
                <a:lnTo>
                  <a:pt x="1043828" y="127238"/>
                </a:lnTo>
                <a:lnTo>
                  <a:pt x="1039246" y="120247"/>
                </a:lnTo>
                <a:lnTo>
                  <a:pt x="1033653" y="114934"/>
                </a:lnTo>
                <a:lnTo>
                  <a:pt x="1027011" y="111222"/>
                </a:lnTo>
                <a:lnTo>
                  <a:pt x="1019476" y="109045"/>
                </a:lnTo>
                <a:lnTo>
                  <a:pt x="1011060" y="108416"/>
                </a:lnTo>
                <a:close/>
              </a:path>
              <a:path w="1431290" h="417195">
                <a:moveTo>
                  <a:pt x="1143037" y="85796"/>
                </a:moveTo>
                <a:lnTo>
                  <a:pt x="1097170" y="103227"/>
                </a:lnTo>
                <a:lnTo>
                  <a:pt x="1079761" y="151262"/>
                </a:lnTo>
                <a:lnTo>
                  <a:pt x="1081405" y="167004"/>
                </a:lnTo>
                <a:lnTo>
                  <a:pt x="1097835" y="205188"/>
                </a:lnTo>
                <a:lnTo>
                  <a:pt x="1141686" y="224579"/>
                </a:lnTo>
                <a:lnTo>
                  <a:pt x="1155445" y="223265"/>
                </a:lnTo>
                <a:lnTo>
                  <a:pt x="1166235" y="220670"/>
                </a:lnTo>
                <a:lnTo>
                  <a:pt x="1175750" y="216884"/>
                </a:lnTo>
                <a:lnTo>
                  <a:pt x="1184003" y="211907"/>
                </a:lnTo>
                <a:lnTo>
                  <a:pt x="1190994" y="205749"/>
                </a:lnTo>
                <a:lnTo>
                  <a:pt x="1144338" y="205739"/>
                </a:lnTo>
                <a:lnTo>
                  <a:pt x="1136872" y="204835"/>
                </a:lnTo>
                <a:lnTo>
                  <a:pt x="1108130" y="177442"/>
                </a:lnTo>
                <a:lnTo>
                  <a:pt x="1105154" y="167512"/>
                </a:lnTo>
                <a:lnTo>
                  <a:pt x="1202689" y="150494"/>
                </a:lnTo>
                <a:lnTo>
                  <a:pt x="1202490" y="149097"/>
                </a:lnTo>
                <a:lnTo>
                  <a:pt x="1103121" y="149097"/>
                </a:lnTo>
                <a:lnTo>
                  <a:pt x="1102834" y="140763"/>
                </a:lnTo>
                <a:lnTo>
                  <a:pt x="1126515" y="106955"/>
                </a:lnTo>
                <a:lnTo>
                  <a:pt x="1141944" y="104457"/>
                </a:lnTo>
                <a:lnTo>
                  <a:pt x="1183937" y="104457"/>
                </a:lnTo>
                <a:lnTo>
                  <a:pt x="1176273" y="97154"/>
                </a:lnTo>
                <a:lnTo>
                  <a:pt x="1166036" y="90939"/>
                </a:lnTo>
                <a:lnTo>
                  <a:pt x="1154953" y="87153"/>
                </a:lnTo>
                <a:lnTo>
                  <a:pt x="1143037" y="85796"/>
                </a:lnTo>
                <a:close/>
              </a:path>
              <a:path w="1431290" h="417195">
                <a:moveTo>
                  <a:pt x="1205611" y="171068"/>
                </a:moveTo>
                <a:lnTo>
                  <a:pt x="1182242" y="172211"/>
                </a:lnTo>
                <a:lnTo>
                  <a:pt x="1180464" y="182117"/>
                </a:lnTo>
                <a:lnTo>
                  <a:pt x="1177163" y="189737"/>
                </a:lnTo>
                <a:lnTo>
                  <a:pt x="1167130" y="200278"/>
                </a:lnTo>
                <a:lnTo>
                  <a:pt x="1160525" y="203707"/>
                </a:lnTo>
                <a:lnTo>
                  <a:pt x="1152397" y="205104"/>
                </a:lnTo>
                <a:lnTo>
                  <a:pt x="1144420" y="205749"/>
                </a:lnTo>
                <a:lnTo>
                  <a:pt x="1191006" y="205739"/>
                </a:lnTo>
                <a:lnTo>
                  <a:pt x="1196728" y="198373"/>
                </a:lnTo>
                <a:lnTo>
                  <a:pt x="1201023" y="190214"/>
                </a:lnTo>
                <a:lnTo>
                  <a:pt x="1203989" y="181094"/>
                </a:lnTo>
                <a:lnTo>
                  <a:pt x="1205611" y="171068"/>
                </a:lnTo>
                <a:close/>
              </a:path>
              <a:path w="1431290" h="417195">
                <a:moveTo>
                  <a:pt x="1183937" y="104457"/>
                </a:moveTo>
                <a:lnTo>
                  <a:pt x="1141944" y="104457"/>
                </a:lnTo>
                <a:lnTo>
                  <a:pt x="1149635" y="105600"/>
                </a:lnTo>
                <a:lnTo>
                  <a:pt x="1156803" y="108457"/>
                </a:lnTo>
                <a:lnTo>
                  <a:pt x="1176146" y="136270"/>
                </a:lnTo>
                <a:lnTo>
                  <a:pt x="1103121" y="149097"/>
                </a:lnTo>
                <a:lnTo>
                  <a:pt x="1202490" y="149097"/>
                </a:lnTo>
                <a:lnTo>
                  <a:pt x="1185296" y="105753"/>
                </a:lnTo>
                <a:lnTo>
                  <a:pt x="1183937" y="104457"/>
                </a:lnTo>
                <a:close/>
              </a:path>
              <a:path w="1431290" h="417195">
                <a:moveTo>
                  <a:pt x="1236725" y="71246"/>
                </a:moveTo>
                <a:lnTo>
                  <a:pt x="1216787" y="74802"/>
                </a:lnTo>
                <a:lnTo>
                  <a:pt x="1239646" y="205485"/>
                </a:lnTo>
                <a:lnTo>
                  <a:pt x="1261871" y="201675"/>
                </a:lnTo>
                <a:lnTo>
                  <a:pt x="1249298" y="130174"/>
                </a:lnTo>
                <a:lnTo>
                  <a:pt x="1247919" y="118560"/>
                </a:lnTo>
                <a:lnTo>
                  <a:pt x="1248171" y="108696"/>
                </a:lnTo>
                <a:lnTo>
                  <a:pt x="1250066" y="100617"/>
                </a:lnTo>
                <a:lnTo>
                  <a:pt x="1253616" y="94360"/>
                </a:lnTo>
                <a:lnTo>
                  <a:pt x="1258011" y="89788"/>
                </a:lnTo>
                <a:lnTo>
                  <a:pt x="1239900" y="89788"/>
                </a:lnTo>
                <a:lnTo>
                  <a:pt x="1236725" y="71246"/>
                </a:lnTo>
                <a:close/>
              </a:path>
              <a:path w="1431290" h="417195">
                <a:moveTo>
                  <a:pt x="1324726" y="80009"/>
                </a:moveTo>
                <a:lnTo>
                  <a:pt x="1282445" y="80009"/>
                </a:lnTo>
                <a:lnTo>
                  <a:pt x="1287780" y="80390"/>
                </a:lnTo>
                <a:lnTo>
                  <a:pt x="1292606" y="82295"/>
                </a:lnTo>
                <a:lnTo>
                  <a:pt x="1297559" y="84200"/>
                </a:lnTo>
                <a:lnTo>
                  <a:pt x="1301241" y="87248"/>
                </a:lnTo>
                <a:lnTo>
                  <a:pt x="1303655" y="91439"/>
                </a:lnTo>
                <a:lnTo>
                  <a:pt x="1306194" y="95630"/>
                </a:lnTo>
                <a:lnTo>
                  <a:pt x="1308227" y="102234"/>
                </a:lnTo>
                <a:lnTo>
                  <a:pt x="1309878" y="111251"/>
                </a:lnTo>
                <a:lnTo>
                  <a:pt x="1323720" y="190753"/>
                </a:lnTo>
                <a:lnTo>
                  <a:pt x="1345945" y="186943"/>
                </a:lnTo>
                <a:lnTo>
                  <a:pt x="1331848" y="106552"/>
                </a:lnTo>
                <a:lnTo>
                  <a:pt x="1330070" y="96265"/>
                </a:lnTo>
                <a:lnTo>
                  <a:pt x="1328419" y="89153"/>
                </a:lnTo>
                <a:lnTo>
                  <a:pt x="1326895" y="85216"/>
                </a:lnTo>
                <a:lnTo>
                  <a:pt x="1324726" y="80009"/>
                </a:lnTo>
                <a:close/>
              </a:path>
              <a:path w="1431290" h="417195">
                <a:moveTo>
                  <a:pt x="1386113" y="66801"/>
                </a:moveTo>
                <a:lnTo>
                  <a:pt x="1363471" y="66801"/>
                </a:lnTo>
                <a:lnTo>
                  <a:pt x="1376680" y="142112"/>
                </a:lnTo>
                <a:lnTo>
                  <a:pt x="1399920" y="177926"/>
                </a:lnTo>
                <a:lnTo>
                  <a:pt x="1406397" y="178053"/>
                </a:lnTo>
                <a:lnTo>
                  <a:pt x="1419352" y="175767"/>
                </a:lnTo>
                <a:lnTo>
                  <a:pt x="1424813" y="174243"/>
                </a:lnTo>
                <a:lnTo>
                  <a:pt x="1430782" y="171830"/>
                </a:lnTo>
                <a:lnTo>
                  <a:pt x="1425278" y="155955"/>
                </a:lnTo>
                <a:lnTo>
                  <a:pt x="1411350" y="155955"/>
                </a:lnTo>
                <a:lnTo>
                  <a:pt x="1408684" y="155828"/>
                </a:lnTo>
                <a:lnTo>
                  <a:pt x="1398905" y="139445"/>
                </a:lnTo>
                <a:lnTo>
                  <a:pt x="1386113" y="66801"/>
                </a:lnTo>
                <a:close/>
              </a:path>
              <a:path w="1431290" h="417195">
                <a:moveTo>
                  <a:pt x="1424178" y="152780"/>
                </a:moveTo>
                <a:lnTo>
                  <a:pt x="1420240" y="154050"/>
                </a:lnTo>
                <a:lnTo>
                  <a:pt x="1417065" y="154939"/>
                </a:lnTo>
                <a:lnTo>
                  <a:pt x="1414653" y="155320"/>
                </a:lnTo>
                <a:lnTo>
                  <a:pt x="1411350" y="155955"/>
                </a:lnTo>
                <a:lnTo>
                  <a:pt x="1425278" y="155955"/>
                </a:lnTo>
                <a:lnTo>
                  <a:pt x="1424178" y="152780"/>
                </a:lnTo>
                <a:close/>
              </a:path>
              <a:path w="1431290" h="417195">
                <a:moveTo>
                  <a:pt x="1285747" y="59689"/>
                </a:moveTo>
                <a:lnTo>
                  <a:pt x="1246278" y="78980"/>
                </a:lnTo>
                <a:lnTo>
                  <a:pt x="1239900" y="89788"/>
                </a:lnTo>
                <a:lnTo>
                  <a:pt x="1258011" y="89788"/>
                </a:lnTo>
                <a:lnTo>
                  <a:pt x="1258331" y="89455"/>
                </a:lnTo>
                <a:lnTo>
                  <a:pt x="1263713" y="85597"/>
                </a:lnTo>
                <a:lnTo>
                  <a:pt x="1269761" y="82788"/>
                </a:lnTo>
                <a:lnTo>
                  <a:pt x="1276477" y="81025"/>
                </a:lnTo>
                <a:lnTo>
                  <a:pt x="1282445" y="80009"/>
                </a:lnTo>
                <a:lnTo>
                  <a:pt x="1324726" y="80009"/>
                </a:lnTo>
                <a:lnTo>
                  <a:pt x="1324356" y="79120"/>
                </a:lnTo>
                <a:lnTo>
                  <a:pt x="1293240" y="59816"/>
                </a:lnTo>
                <a:lnTo>
                  <a:pt x="1285747" y="59689"/>
                </a:lnTo>
                <a:close/>
              </a:path>
              <a:path w="1431290" h="417195">
                <a:moveTo>
                  <a:pt x="1374393" y="0"/>
                </a:moveTo>
                <a:lnTo>
                  <a:pt x="1354709" y="17144"/>
                </a:lnTo>
                <a:lnTo>
                  <a:pt x="1360423" y="49529"/>
                </a:lnTo>
                <a:lnTo>
                  <a:pt x="1344167" y="52450"/>
                </a:lnTo>
                <a:lnTo>
                  <a:pt x="1347215" y="69722"/>
                </a:lnTo>
                <a:lnTo>
                  <a:pt x="1363471" y="66801"/>
                </a:lnTo>
                <a:lnTo>
                  <a:pt x="1386113" y="66801"/>
                </a:lnTo>
                <a:lnTo>
                  <a:pt x="1385442" y="62991"/>
                </a:lnTo>
                <a:lnTo>
                  <a:pt x="1407794" y="59054"/>
                </a:lnTo>
                <a:lnTo>
                  <a:pt x="1405441" y="45719"/>
                </a:lnTo>
                <a:lnTo>
                  <a:pt x="1382521" y="45719"/>
                </a:lnTo>
                <a:lnTo>
                  <a:pt x="1374393" y="0"/>
                </a:lnTo>
                <a:close/>
              </a:path>
              <a:path w="1431290" h="417195">
                <a:moveTo>
                  <a:pt x="1404746" y="41782"/>
                </a:moveTo>
                <a:lnTo>
                  <a:pt x="1382521" y="45719"/>
                </a:lnTo>
                <a:lnTo>
                  <a:pt x="1405441" y="45719"/>
                </a:lnTo>
                <a:lnTo>
                  <a:pt x="1404746" y="417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33332" y="4709806"/>
            <a:ext cx="90761" cy="94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83680" y="4332478"/>
            <a:ext cx="1526032" cy="4423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21908" y="5093208"/>
            <a:ext cx="2706624" cy="1764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00775" y="5173865"/>
            <a:ext cx="2441575" cy="15269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5876" y="205397"/>
            <a:ext cx="8768080" cy="991235"/>
          </a:xfrm>
          <a:custGeom>
            <a:avLst/>
            <a:gdLst/>
            <a:ahLst/>
            <a:cxnLst/>
            <a:rect l="l" t="t" r="r" b="b"/>
            <a:pathLst>
              <a:path w="8768080" h="991235">
                <a:moveTo>
                  <a:pt x="0" y="991196"/>
                </a:moveTo>
                <a:lnTo>
                  <a:pt x="8767826" y="991196"/>
                </a:lnTo>
                <a:lnTo>
                  <a:pt x="8767826" y="0"/>
                </a:lnTo>
                <a:lnTo>
                  <a:pt x="0" y="0"/>
                </a:lnTo>
                <a:lnTo>
                  <a:pt x="0" y="991196"/>
                </a:lnTo>
                <a:close/>
              </a:path>
            </a:pathLst>
          </a:custGeom>
          <a:solidFill>
            <a:srgbClr val="D3FA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84505" y="339293"/>
            <a:ext cx="770445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Edexcel</a:t>
            </a:r>
            <a:r>
              <a:rPr sz="2000" b="1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0000"/>
                </a:solidFill>
                <a:latin typeface="Arial"/>
                <a:cs typeface="Arial"/>
              </a:rPr>
              <a:t>GCSE</a:t>
            </a:r>
            <a:r>
              <a:rPr sz="2000" b="1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00"/>
                </a:solidFill>
                <a:latin typeface="Arial"/>
                <a:cs typeface="Arial"/>
              </a:rPr>
              <a:t>Art</a:t>
            </a:r>
            <a:r>
              <a:rPr sz="2000" b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000" b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0000"/>
                </a:solidFill>
                <a:latin typeface="Arial"/>
                <a:cs typeface="Arial"/>
              </a:rPr>
              <a:t>Design</a:t>
            </a:r>
            <a:r>
              <a:rPr sz="2000"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2019</a:t>
            </a:r>
            <a:r>
              <a:rPr sz="2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b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000000"/>
                </a:solidFill>
                <a:latin typeface="Arial"/>
                <a:cs typeface="Arial"/>
              </a:rPr>
              <a:t>Externally</a:t>
            </a:r>
            <a:r>
              <a:rPr sz="2000" b="1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Set</a:t>
            </a:r>
            <a:r>
              <a:rPr sz="2000" b="1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Assignment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49440" y="1005839"/>
            <a:ext cx="2194559" cy="25237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28755" y="1084833"/>
            <a:ext cx="2041965" cy="2260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8844" y="613115"/>
            <a:ext cx="6115685" cy="4071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0" marR="5080" indent="-184785">
              <a:lnSpc>
                <a:spcPct val="134300"/>
              </a:lnSpc>
              <a:spcBef>
                <a:spcPts val="95"/>
              </a:spcBef>
            </a:pPr>
            <a:r>
              <a:rPr sz="2000" spc="5" dirty="0">
                <a:latin typeface="Arial"/>
                <a:cs typeface="Arial"/>
              </a:rPr>
              <a:t>Counts </a:t>
            </a:r>
            <a:r>
              <a:rPr sz="2000" dirty="0">
                <a:latin typeface="Arial"/>
                <a:cs typeface="Arial"/>
              </a:rPr>
              <a:t>towards </a:t>
            </a:r>
            <a:r>
              <a:rPr sz="2000" spc="5" dirty="0">
                <a:latin typeface="Arial"/>
                <a:cs typeface="Arial"/>
              </a:rPr>
              <a:t>40% of </a:t>
            </a:r>
            <a:r>
              <a:rPr sz="2000" spc="-5" dirty="0">
                <a:latin typeface="Arial"/>
                <a:cs typeface="Arial"/>
              </a:rPr>
              <a:t>your </a:t>
            </a:r>
            <a:r>
              <a:rPr sz="2000" spc="10" dirty="0">
                <a:latin typeface="Arial"/>
                <a:cs typeface="Arial"/>
              </a:rPr>
              <a:t>final mark for </a:t>
            </a:r>
            <a:r>
              <a:rPr sz="2000" spc="-5" dirty="0">
                <a:latin typeface="Arial"/>
                <a:cs typeface="Arial"/>
              </a:rPr>
              <a:t>your</a:t>
            </a:r>
            <a:r>
              <a:rPr sz="2000" spc="-315" dirty="0">
                <a:latin typeface="Arial"/>
                <a:cs typeface="Arial"/>
              </a:rPr>
              <a:t> </a:t>
            </a:r>
            <a:r>
              <a:rPr sz="2000" spc="5" dirty="0" smtClean="0">
                <a:latin typeface="Arial"/>
                <a:cs typeface="Arial"/>
              </a:rPr>
              <a:t>GCSE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2400" y="1676400"/>
            <a:ext cx="6096000" cy="472842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1400" b="1" u="sng" spc="10" dirty="0" smtClean="0">
                <a:latin typeface="Arial"/>
                <a:cs typeface="Arial"/>
              </a:rPr>
              <a:t>AO1 </a:t>
            </a:r>
            <a:r>
              <a:rPr lang="en-US" sz="1400" b="1" u="sng" dirty="0" smtClean="0">
                <a:latin typeface="Arial"/>
                <a:cs typeface="Arial"/>
              </a:rPr>
              <a:t>(Develop)</a:t>
            </a:r>
            <a:r>
              <a:rPr lang="en-US" sz="1400" b="1" u="sng" spc="-70" dirty="0" smtClean="0">
                <a:latin typeface="Arial"/>
                <a:cs typeface="Arial"/>
              </a:rPr>
              <a:t> </a:t>
            </a:r>
            <a:r>
              <a:rPr lang="en-US" sz="1400" b="1" u="sng" spc="5" dirty="0" smtClean="0">
                <a:latin typeface="Arial"/>
                <a:cs typeface="Arial"/>
              </a:rPr>
              <a:t>-</a:t>
            </a:r>
            <a:endParaRPr lang="en-GB" sz="1400" b="1" u="sng" spc="1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0" dirty="0" smtClean="0">
                <a:latin typeface="Arial"/>
                <a:cs typeface="Arial"/>
              </a:rPr>
              <a:t>Find </a:t>
            </a:r>
            <a:r>
              <a:rPr sz="1400" b="1" spc="5" dirty="0">
                <a:latin typeface="Arial"/>
                <a:cs typeface="Arial"/>
              </a:rPr>
              <a:t>relevant </a:t>
            </a:r>
            <a:r>
              <a:rPr sz="1400" spc="5" dirty="0">
                <a:latin typeface="Arial"/>
                <a:cs typeface="Arial"/>
              </a:rPr>
              <a:t>artists to look</a:t>
            </a:r>
            <a:r>
              <a:rPr sz="1400" spc="3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400" spc="20" dirty="0">
                <a:latin typeface="Arial"/>
                <a:cs typeface="Arial"/>
              </a:rPr>
              <a:t>Use </a:t>
            </a:r>
            <a:r>
              <a:rPr sz="1400" spc="5" dirty="0">
                <a:latin typeface="Arial"/>
                <a:cs typeface="Arial"/>
              </a:rPr>
              <a:t>this </a:t>
            </a:r>
            <a:r>
              <a:rPr sz="1400" spc="25" dirty="0">
                <a:latin typeface="Arial"/>
                <a:cs typeface="Arial"/>
              </a:rPr>
              <a:t>work </a:t>
            </a:r>
            <a:r>
              <a:rPr sz="1400" spc="10" dirty="0">
                <a:latin typeface="Arial"/>
                <a:cs typeface="Arial"/>
              </a:rPr>
              <a:t>to </a:t>
            </a:r>
            <a:r>
              <a:rPr sz="1400" b="1" spc="10" dirty="0">
                <a:latin typeface="Arial"/>
                <a:cs typeface="Arial"/>
              </a:rPr>
              <a:t>inspire </a:t>
            </a:r>
            <a:r>
              <a:rPr sz="1400" spc="20" dirty="0">
                <a:latin typeface="Arial"/>
                <a:cs typeface="Arial"/>
              </a:rPr>
              <a:t>mini </a:t>
            </a:r>
            <a:r>
              <a:rPr sz="1400" spc="10" dirty="0">
                <a:latin typeface="Arial"/>
                <a:cs typeface="Arial"/>
              </a:rPr>
              <a:t>pieces </a:t>
            </a:r>
            <a:r>
              <a:rPr sz="1400" spc="5" dirty="0">
                <a:latin typeface="Arial"/>
                <a:cs typeface="Arial"/>
              </a:rPr>
              <a:t>of</a:t>
            </a:r>
            <a:r>
              <a:rPr sz="1400" spc="235" dirty="0">
                <a:latin typeface="Arial"/>
                <a:cs typeface="Arial"/>
              </a:rPr>
              <a:t> </a:t>
            </a:r>
            <a:r>
              <a:rPr sz="1400" spc="25" dirty="0">
                <a:latin typeface="Arial"/>
                <a:cs typeface="Arial"/>
              </a:rPr>
              <a:t>work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400" spc="15" dirty="0">
                <a:latin typeface="Arial"/>
                <a:cs typeface="Arial"/>
              </a:rPr>
              <a:t>Make </a:t>
            </a:r>
            <a:r>
              <a:rPr sz="1400" b="1" spc="10" dirty="0">
                <a:latin typeface="Arial"/>
                <a:cs typeface="Arial"/>
              </a:rPr>
              <a:t>personal </a:t>
            </a:r>
            <a:r>
              <a:rPr sz="1400" spc="20" dirty="0">
                <a:latin typeface="Arial"/>
                <a:cs typeface="Arial"/>
              </a:rPr>
              <a:t>comments </a:t>
            </a:r>
            <a:r>
              <a:rPr sz="1400" spc="10" dirty="0">
                <a:latin typeface="Arial"/>
                <a:cs typeface="Arial"/>
              </a:rPr>
              <a:t>(critical </a:t>
            </a:r>
            <a:r>
              <a:rPr sz="1400" spc="5" dirty="0">
                <a:latin typeface="Arial"/>
                <a:cs typeface="Arial"/>
              </a:rPr>
              <a:t>understanding) about</a:t>
            </a:r>
            <a:r>
              <a:rPr sz="1400" spc="140" dirty="0">
                <a:latin typeface="Arial"/>
                <a:cs typeface="Arial"/>
              </a:rPr>
              <a:t> </a:t>
            </a:r>
            <a:r>
              <a:rPr sz="1400" spc="5" dirty="0" smtClean="0">
                <a:latin typeface="Arial"/>
                <a:cs typeface="Arial"/>
              </a:rPr>
              <a:t>this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sz="1400" spc="25" dirty="0" smtClean="0">
                <a:latin typeface="Arial"/>
                <a:cs typeface="Arial"/>
              </a:rPr>
              <a:t>work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685"/>
              </a:lnSpc>
              <a:spcBef>
                <a:spcPts val="45"/>
              </a:spcBef>
            </a:pPr>
            <a:r>
              <a:rPr sz="1400" b="1" spc="-5" dirty="0">
                <a:latin typeface="Arial"/>
                <a:cs typeface="Arial"/>
              </a:rPr>
              <a:t>Visit </a:t>
            </a:r>
            <a:r>
              <a:rPr sz="1400" spc="20" dirty="0">
                <a:latin typeface="Arial"/>
                <a:cs typeface="Arial"/>
              </a:rPr>
              <a:t>museums, </a:t>
            </a:r>
            <a:r>
              <a:rPr sz="1400" spc="10" dirty="0">
                <a:latin typeface="Arial"/>
                <a:cs typeface="Arial"/>
              </a:rPr>
              <a:t>galleries, </a:t>
            </a:r>
            <a:r>
              <a:rPr sz="1400" spc="5" dirty="0">
                <a:latin typeface="Arial"/>
                <a:cs typeface="Arial"/>
              </a:rPr>
              <a:t>cities, </a:t>
            </a:r>
            <a:r>
              <a:rPr sz="1400" spc="10" dirty="0">
                <a:latin typeface="Arial"/>
                <a:cs typeface="Arial"/>
              </a:rPr>
              <a:t>spaces </a:t>
            </a:r>
            <a:r>
              <a:rPr sz="1400" spc="5" dirty="0">
                <a:latin typeface="Arial"/>
                <a:cs typeface="Arial"/>
              </a:rPr>
              <a:t>etc to </a:t>
            </a:r>
            <a:r>
              <a:rPr sz="1400" spc="15" dirty="0">
                <a:latin typeface="Arial"/>
                <a:cs typeface="Arial"/>
              </a:rPr>
              <a:t>inspire </a:t>
            </a:r>
            <a:r>
              <a:rPr sz="1400" spc="-5" dirty="0">
                <a:latin typeface="Arial"/>
                <a:cs typeface="Arial"/>
              </a:rPr>
              <a:t>your</a:t>
            </a:r>
            <a:r>
              <a:rPr sz="1400" spc="120" dirty="0">
                <a:latin typeface="Arial"/>
                <a:cs typeface="Arial"/>
              </a:rPr>
              <a:t> </a:t>
            </a:r>
            <a:r>
              <a:rPr sz="1400" spc="25" dirty="0">
                <a:latin typeface="Arial"/>
                <a:cs typeface="Arial"/>
              </a:rPr>
              <a:t>work</a:t>
            </a:r>
            <a:endParaRPr sz="1400" dirty="0" smtClean="0">
              <a:latin typeface="Arial"/>
              <a:cs typeface="Arial"/>
            </a:endParaRPr>
          </a:p>
          <a:p>
            <a:pPr marL="12700">
              <a:lnSpc>
                <a:spcPts val="2225"/>
              </a:lnSpc>
            </a:pPr>
            <a:endParaRPr lang="en-GB" sz="1400" b="1" spc="10" dirty="0" smtClean="0">
              <a:latin typeface="Arial"/>
              <a:cs typeface="Arial"/>
            </a:endParaRPr>
          </a:p>
          <a:p>
            <a:pPr marL="12700">
              <a:lnSpc>
                <a:spcPts val="2225"/>
              </a:lnSpc>
            </a:pPr>
            <a:r>
              <a:rPr sz="1400" b="1" u="sng" spc="10" dirty="0" smtClean="0">
                <a:latin typeface="Arial"/>
                <a:cs typeface="Arial"/>
              </a:rPr>
              <a:t>AO2 </a:t>
            </a:r>
            <a:r>
              <a:rPr sz="1400" b="1" u="sng" spc="5" dirty="0" smtClean="0">
                <a:latin typeface="Arial"/>
                <a:cs typeface="Arial"/>
              </a:rPr>
              <a:t>(Experiment </a:t>
            </a:r>
            <a:r>
              <a:rPr sz="1400" b="1" u="sng" dirty="0" smtClean="0">
                <a:latin typeface="Arial"/>
                <a:cs typeface="Arial"/>
              </a:rPr>
              <a:t>and </a:t>
            </a:r>
            <a:r>
              <a:rPr sz="1400" b="1" u="sng" spc="5" dirty="0" smtClean="0">
                <a:latin typeface="Arial"/>
                <a:cs typeface="Arial"/>
              </a:rPr>
              <a:t>Refine)</a:t>
            </a:r>
            <a:r>
              <a:rPr sz="1400" b="1" u="sng" spc="-285" dirty="0" smtClean="0">
                <a:latin typeface="Arial"/>
                <a:cs typeface="Arial"/>
              </a:rPr>
              <a:t> </a:t>
            </a:r>
            <a:r>
              <a:rPr sz="1400" b="1" u="sng" spc="5" dirty="0" smtClean="0">
                <a:latin typeface="Arial"/>
                <a:cs typeface="Arial"/>
              </a:rPr>
              <a:t>-</a:t>
            </a:r>
            <a:endParaRPr sz="1400" b="1" u="sng" dirty="0" smtClean="0">
              <a:latin typeface="Arial"/>
              <a:cs typeface="Arial"/>
            </a:endParaRPr>
          </a:p>
          <a:p>
            <a:pPr marL="12700" marR="1810385">
              <a:lnSpc>
                <a:spcPct val="102699"/>
              </a:lnSpc>
              <a:spcBef>
                <a:spcPts val="15"/>
              </a:spcBef>
            </a:pPr>
            <a:r>
              <a:rPr sz="1400" spc="15" dirty="0">
                <a:latin typeface="Arial"/>
                <a:cs typeface="Arial"/>
              </a:rPr>
              <a:t>Explore </a:t>
            </a:r>
            <a:r>
              <a:rPr sz="1400" b="1" spc="10" dirty="0">
                <a:latin typeface="Arial"/>
                <a:cs typeface="Arial"/>
              </a:rPr>
              <a:t>different </a:t>
            </a:r>
            <a:r>
              <a:rPr sz="1400" spc="20" dirty="0">
                <a:latin typeface="Arial"/>
                <a:cs typeface="Arial"/>
              </a:rPr>
              <a:t>media </a:t>
            </a:r>
            <a:r>
              <a:rPr sz="1400" spc="15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your </a:t>
            </a:r>
            <a:r>
              <a:rPr sz="1400" spc="5" dirty="0">
                <a:latin typeface="Arial"/>
                <a:cs typeface="Arial"/>
              </a:rPr>
              <a:t>sketchbook  </a:t>
            </a:r>
            <a:r>
              <a:rPr sz="1400" spc="20" dirty="0" smtClean="0">
                <a:latin typeface="Arial"/>
                <a:cs typeface="Arial"/>
              </a:rPr>
              <a:t>Use</a:t>
            </a:r>
            <a:r>
              <a:rPr lang="en-GB" sz="1400" spc="20" dirty="0" smtClean="0">
                <a:latin typeface="Arial"/>
                <a:cs typeface="Arial"/>
              </a:rPr>
              <a:t> </a:t>
            </a:r>
            <a:r>
              <a:rPr sz="1400" b="1" spc="10" dirty="0" smtClean="0">
                <a:latin typeface="Arial"/>
                <a:cs typeface="Arial"/>
              </a:rPr>
              <a:t>different </a:t>
            </a:r>
            <a:r>
              <a:rPr sz="1400" spc="5" dirty="0">
                <a:latin typeface="Arial"/>
                <a:cs typeface="Arial"/>
              </a:rPr>
              <a:t>techniques and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processes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10" dirty="0">
                <a:latin typeface="Arial"/>
                <a:cs typeface="Arial"/>
              </a:rPr>
              <a:t>Evaluate </a:t>
            </a:r>
            <a:r>
              <a:rPr sz="1400" spc="5" dirty="0">
                <a:latin typeface="Arial"/>
                <a:cs typeface="Arial"/>
              </a:rPr>
              <a:t>how </a:t>
            </a:r>
            <a:r>
              <a:rPr sz="1400" spc="10" dirty="0">
                <a:latin typeface="Arial"/>
                <a:cs typeface="Arial"/>
              </a:rPr>
              <a:t>successful </a:t>
            </a:r>
            <a:r>
              <a:rPr sz="1400" spc="-5" dirty="0">
                <a:latin typeface="Arial"/>
                <a:cs typeface="Arial"/>
              </a:rPr>
              <a:t>your </a:t>
            </a:r>
            <a:r>
              <a:rPr sz="1400" spc="15" dirty="0">
                <a:latin typeface="Arial"/>
                <a:cs typeface="Arial"/>
              </a:rPr>
              <a:t>experiments</a:t>
            </a:r>
            <a:r>
              <a:rPr sz="1400" spc="440" dirty="0">
                <a:latin typeface="Arial"/>
                <a:cs typeface="Arial"/>
              </a:rPr>
              <a:t> </a:t>
            </a:r>
            <a:r>
              <a:rPr sz="1400" spc="15" dirty="0" smtClean="0">
                <a:latin typeface="Arial"/>
                <a:cs typeface="Arial"/>
              </a:rPr>
              <a:t>hav</a:t>
            </a:r>
            <a:r>
              <a:rPr lang="en-GB" sz="1400" spc="15" dirty="0" err="1" smtClean="0">
                <a:latin typeface="Arial"/>
                <a:cs typeface="Arial"/>
              </a:rPr>
              <a:t>e</a:t>
            </a:r>
            <a:r>
              <a:rPr lang="en-GB" sz="1400" spc="15" dirty="0" smtClean="0">
                <a:latin typeface="Arial"/>
                <a:cs typeface="Arial"/>
              </a:rPr>
              <a:t> </a:t>
            </a:r>
            <a:r>
              <a:rPr sz="1400" spc="10" dirty="0" smtClean="0">
                <a:latin typeface="Arial"/>
                <a:cs typeface="Arial"/>
              </a:rPr>
              <a:t>been</a:t>
            </a:r>
            <a:endParaRPr sz="14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endParaRPr lang="en-GB" sz="1400" spc="1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b="1" u="sng" spc="10" dirty="0" smtClean="0">
                <a:latin typeface="Arial"/>
                <a:cs typeface="Arial"/>
              </a:rPr>
              <a:t>AO3</a:t>
            </a:r>
            <a:r>
              <a:rPr sz="1400" b="1" u="sng" spc="-65" dirty="0" smtClean="0">
                <a:latin typeface="Arial"/>
                <a:cs typeface="Arial"/>
              </a:rPr>
              <a:t> </a:t>
            </a:r>
            <a:r>
              <a:rPr sz="1400" b="1" u="sng" spc="5" dirty="0">
                <a:latin typeface="Arial"/>
                <a:cs typeface="Arial"/>
              </a:rPr>
              <a:t>(Record)</a:t>
            </a:r>
            <a:endParaRPr sz="1400" b="1" u="sng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400" spc="10" dirty="0">
                <a:latin typeface="Arial"/>
                <a:cs typeface="Arial"/>
              </a:rPr>
              <a:t>Collect </a:t>
            </a:r>
            <a:r>
              <a:rPr sz="1400" spc="5" dirty="0">
                <a:latin typeface="Arial"/>
                <a:cs typeface="Arial"/>
              </a:rPr>
              <a:t>and </a:t>
            </a:r>
            <a:r>
              <a:rPr sz="1400" spc="10" dirty="0">
                <a:latin typeface="Arial"/>
                <a:cs typeface="Arial"/>
              </a:rPr>
              <a:t>present </a:t>
            </a:r>
            <a:r>
              <a:rPr sz="1400" spc="5" dirty="0">
                <a:latin typeface="Arial"/>
                <a:cs typeface="Arial"/>
              </a:rPr>
              <a:t>only </a:t>
            </a:r>
            <a:r>
              <a:rPr sz="1400" b="1" spc="5" dirty="0">
                <a:latin typeface="Arial"/>
                <a:cs typeface="Arial"/>
              </a:rPr>
              <a:t>relevant</a:t>
            </a:r>
            <a:r>
              <a:rPr sz="1400" b="1" spc="385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imagery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400" spc="5" dirty="0">
                <a:latin typeface="Arial"/>
                <a:cs typeface="Arial"/>
              </a:rPr>
              <a:t>Produce </a:t>
            </a:r>
            <a:r>
              <a:rPr sz="1400" b="1" spc="15" dirty="0">
                <a:latin typeface="Arial"/>
                <a:cs typeface="Arial"/>
              </a:rPr>
              <a:t>high </a:t>
            </a:r>
            <a:r>
              <a:rPr sz="1400" b="1" spc="10" dirty="0">
                <a:latin typeface="Arial"/>
                <a:cs typeface="Arial"/>
              </a:rPr>
              <a:t>quality </a:t>
            </a:r>
            <a:r>
              <a:rPr sz="1400" spc="10" dirty="0">
                <a:latin typeface="Arial"/>
                <a:cs typeface="Arial"/>
              </a:rPr>
              <a:t>drawings/sketches/</a:t>
            </a:r>
            <a:r>
              <a:rPr sz="1400" spc="409" dirty="0">
                <a:latin typeface="Arial"/>
                <a:cs typeface="Arial"/>
              </a:rPr>
              <a:t> </a:t>
            </a:r>
            <a:r>
              <a:rPr sz="1400" spc="10" dirty="0" smtClean="0">
                <a:latin typeface="Arial"/>
                <a:cs typeface="Arial"/>
              </a:rPr>
              <a:t>paintings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sz="1400" spc="5" dirty="0" smtClean="0">
                <a:latin typeface="Arial"/>
                <a:cs typeface="Arial"/>
              </a:rPr>
              <a:t>etc</a:t>
            </a:r>
            <a:r>
              <a:rPr lang="en-GB" sz="1400" spc="5" dirty="0" smtClean="0">
                <a:latin typeface="Arial"/>
                <a:cs typeface="Arial"/>
              </a:rPr>
              <a:t>.</a:t>
            </a:r>
            <a:endParaRPr sz="14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400" spc="-40" dirty="0">
                <a:latin typeface="Arial"/>
                <a:cs typeface="Arial"/>
              </a:rPr>
              <a:t>Take </a:t>
            </a:r>
            <a:r>
              <a:rPr sz="1400" spc="-5" dirty="0">
                <a:latin typeface="Arial"/>
                <a:cs typeface="Arial"/>
              </a:rPr>
              <a:t>your </a:t>
            </a:r>
            <a:r>
              <a:rPr sz="1400" b="1" spc="30" dirty="0">
                <a:latin typeface="Arial"/>
                <a:cs typeface="Arial"/>
              </a:rPr>
              <a:t>own</a:t>
            </a:r>
            <a:r>
              <a:rPr sz="1400" b="1" spc="30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photos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400" b="1" spc="10" dirty="0">
                <a:latin typeface="Arial"/>
                <a:cs typeface="Arial"/>
              </a:rPr>
              <a:t>Annotate </a:t>
            </a:r>
            <a:r>
              <a:rPr sz="1400" spc="-5" dirty="0">
                <a:latin typeface="Arial"/>
                <a:cs typeface="Arial"/>
              </a:rPr>
              <a:t>your</a:t>
            </a:r>
            <a:r>
              <a:rPr sz="1400" spc="200" dirty="0">
                <a:latin typeface="Arial"/>
                <a:cs typeface="Arial"/>
              </a:rPr>
              <a:t> </a:t>
            </a:r>
            <a:r>
              <a:rPr sz="1400" spc="25" dirty="0">
                <a:latin typeface="Arial"/>
                <a:cs typeface="Arial"/>
              </a:rPr>
              <a:t>work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400" b="1" u="sng" spc="10" dirty="0">
                <a:latin typeface="Arial"/>
                <a:cs typeface="Arial"/>
              </a:rPr>
              <a:t>AO4</a:t>
            </a:r>
            <a:r>
              <a:rPr sz="1400" b="1" u="sng" spc="-65" dirty="0">
                <a:latin typeface="Arial"/>
                <a:cs typeface="Arial"/>
              </a:rPr>
              <a:t> </a:t>
            </a:r>
            <a:r>
              <a:rPr sz="1400" b="1" u="sng" spc="5" dirty="0">
                <a:latin typeface="Arial"/>
                <a:cs typeface="Arial"/>
              </a:rPr>
              <a:t>(Present)</a:t>
            </a:r>
            <a:endParaRPr sz="1400" b="1" u="sng" dirty="0">
              <a:latin typeface="Arial"/>
              <a:cs typeface="Arial"/>
            </a:endParaRPr>
          </a:p>
          <a:p>
            <a:pPr marL="12700" marR="1266825">
              <a:lnSpc>
                <a:spcPct val="102699"/>
              </a:lnSpc>
              <a:spcBef>
                <a:spcPts val="15"/>
              </a:spcBef>
            </a:pPr>
            <a:r>
              <a:rPr sz="1400" spc="5" dirty="0">
                <a:latin typeface="Arial"/>
                <a:cs typeface="Arial"/>
              </a:rPr>
              <a:t>Produce </a:t>
            </a:r>
            <a:r>
              <a:rPr sz="1400" b="1" spc="10" dirty="0">
                <a:latin typeface="Arial"/>
                <a:cs typeface="Arial"/>
              </a:rPr>
              <a:t>confident </a:t>
            </a:r>
            <a:r>
              <a:rPr sz="1400" spc="5" dirty="0">
                <a:latin typeface="Arial"/>
                <a:cs typeface="Arial"/>
              </a:rPr>
              <a:t>and </a:t>
            </a:r>
            <a:r>
              <a:rPr sz="1400" b="1" spc="15" dirty="0">
                <a:latin typeface="Arial"/>
                <a:cs typeface="Arial"/>
              </a:rPr>
              <a:t>high </a:t>
            </a:r>
            <a:r>
              <a:rPr sz="1400" b="1" spc="10" dirty="0">
                <a:latin typeface="Arial"/>
                <a:cs typeface="Arial"/>
              </a:rPr>
              <a:t>quality </a:t>
            </a:r>
            <a:r>
              <a:rPr sz="1400" spc="10" dirty="0">
                <a:latin typeface="Arial"/>
                <a:cs typeface="Arial"/>
              </a:rPr>
              <a:t>final piece/s</a:t>
            </a:r>
            <a:r>
              <a:rPr sz="1400" spc="10" dirty="0" smtClean="0">
                <a:latin typeface="Arial"/>
                <a:cs typeface="Arial"/>
              </a:rPr>
              <a:t> </a:t>
            </a:r>
            <a:endParaRPr lang="en-GB" sz="1400" spc="10" dirty="0" smtClean="0">
              <a:latin typeface="Arial"/>
              <a:cs typeface="Arial"/>
            </a:endParaRPr>
          </a:p>
          <a:p>
            <a:pPr marL="12700" marR="1266825">
              <a:lnSpc>
                <a:spcPct val="102699"/>
              </a:lnSpc>
              <a:spcBef>
                <a:spcPts val="15"/>
              </a:spcBef>
            </a:pPr>
            <a:r>
              <a:rPr sz="1400" spc="25" dirty="0" smtClean="0">
                <a:latin typeface="Arial"/>
                <a:cs typeface="Arial"/>
              </a:rPr>
              <a:t>Work </a:t>
            </a:r>
            <a:r>
              <a:rPr sz="1400" spc="20" dirty="0">
                <a:latin typeface="Arial"/>
                <a:cs typeface="Arial"/>
              </a:rPr>
              <a:t>must </a:t>
            </a:r>
            <a:r>
              <a:rPr sz="1400" spc="25" dirty="0">
                <a:latin typeface="Arial"/>
                <a:cs typeface="Arial"/>
              </a:rPr>
              <a:t>be </a:t>
            </a:r>
            <a:r>
              <a:rPr sz="1400" b="1" spc="10" dirty="0">
                <a:latin typeface="Arial"/>
                <a:cs typeface="Arial"/>
              </a:rPr>
              <a:t>personal </a:t>
            </a:r>
            <a:r>
              <a:rPr sz="1400" spc="5" dirty="0">
                <a:latin typeface="Arial"/>
                <a:cs typeface="Arial"/>
              </a:rPr>
              <a:t>and</a:t>
            </a:r>
            <a:r>
              <a:rPr sz="1400" spc="13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creative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10" dirty="0">
                <a:latin typeface="Arial"/>
                <a:cs typeface="Arial"/>
              </a:rPr>
              <a:t>Ensure </a:t>
            </a:r>
            <a:r>
              <a:rPr sz="1400" spc="-5" dirty="0">
                <a:latin typeface="Arial"/>
                <a:cs typeface="Arial"/>
              </a:rPr>
              <a:t>your </a:t>
            </a:r>
            <a:r>
              <a:rPr sz="1400" spc="25" dirty="0">
                <a:latin typeface="Arial"/>
                <a:cs typeface="Arial"/>
              </a:rPr>
              <a:t>work </a:t>
            </a:r>
            <a:r>
              <a:rPr sz="1400" b="1" spc="5" dirty="0">
                <a:latin typeface="Arial"/>
                <a:cs typeface="Arial"/>
              </a:rPr>
              <a:t>links </a:t>
            </a:r>
            <a:r>
              <a:rPr sz="1400" spc="1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your </a:t>
            </a:r>
            <a:r>
              <a:rPr sz="1400" spc="15" dirty="0">
                <a:latin typeface="Arial"/>
                <a:cs typeface="Arial"/>
              </a:rPr>
              <a:t>prep</a:t>
            </a:r>
            <a:r>
              <a:rPr sz="1400" spc="434" dirty="0">
                <a:latin typeface="Arial"/>
                <a:cs typeface="Arial"/>
              </a:rPr>
              <a:t> </a:t>
            </a:r>
            <a:r>
              <a:rPr sz="1400" spc="25" dirty="0">
                <a:latin typeface="Arial"/>
                <a:cs typeface="Arial"/>
              </a:rPr>
              <a:t>work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87552"/>
            <a:ext cx="1161288" cy="585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59" y="987552"/>
            <a:ext cx="4183379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26764" y="987552"/>
            <a:ext cx="900684" cy="5852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3423" y="231800"/>
            <a:ext cx="379730" cy="926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0686" y="571880"/>
            <a:ext cx="3401517" cy="4281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3816" y="4045927"/>
            <a:ext cx="2864358" cy="25473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7600" y="3500844"/>
            <a:ext cx="5305552" cy="3159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18227" y="702055"/>
            <a:ext cx="2868676" cy="25473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816" y="1449450"/>
            <a:ext cx="2680462" cy="2387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" y="836675"/>
            <a:ext cx="1220724" cy="585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495" y="836675"/>
            <a:ext cx="2852928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70048" y="836675"/>
            <a:ext cx="900684" cy="5852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330" y="80848"/>
            <a:ext cx="37973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42644" y="405891"/>
            <a:ext cx="2069668" cy="4428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7875" y="2713482"/>
            <a:ext cx="1787398" cy="31352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98370" y="5881217"/>
            <a:ext cx="1593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Grzegorz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Wrbel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44540" y="203708"/>
            <a:ext cx="1484757" cy="29370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26328" y="3171266"/>
            <a:ext cx="10636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Trebuchet MS"/>
                <a:cs typeface="Trebuchet MS"/>
              </a:rPr>
              <a:t>Michael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Goro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53376" y="203708"/>
            <a:ext cx="1460753" cy="29370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551801" y="3171266"/>
            <a:ext cx="13233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Trebuchet MS"/>
                <a:cs typeface="Trebuchet MS"/>
              </a:rPr>
              <a:t>Gavin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Hammond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69123" y="3578339"/>
            <a:ext cx="1456817" cy="29103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44540" y="3578339"/>
            <a:ext cx="1455165" cy="29103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94959" y="6503009"/>
            <a:ext cx="103314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rebuchet MS"/>
                <a:cs typeface="Trebuchet MS"/>
              </a:rPr>
              <a:t>Scott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Russell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0654" y="2093061"/>
            <a:ext cx="1749170" cy="37298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31488" y="224790"/>
            <a:ext cx="1668907" cy="33535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42232" y="6185915"/>
            <a:ext cx="1220724" cy="589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7428" y="6185915"/>
            <a:ext cx="4489704" cy="589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34756" y="6185915"/>
            <a:ext cx="809244" cy="5897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65141" y="5435904"/>
            <a:ext cx="379730" cy="926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70398" y="5757735"/>
            <a:ext cx="3693032" cy="442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3222" y="396366"/>
            <a:ext cx="1918335" cy="459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50" spc="1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15" dirty="0">
                <a:solidFill>
                  <a:srgbClr val="404040"/>
                </a:solidFill>
                <a:latin typeface="Trebuchet MS"/>
                <a:cs typeface="Trebuchet MS"/>
              </a:rPr>
              <a:t>Moon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2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Sun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spc="9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pc="-114" dirty="0"/>
              <a:t>W</a:t>
            </a:r>
            <a:r>
              <a:rPr spc="-10" dirty="0"/>
              <a:t>at</a:t>
            </a:r>
            <a:r>
              <a:rPr spc="-20" dirty="0"/>
              <a:t>e</a:t>
            </a:r>
            <a:r>
              <a:rPr spc="-5" dirty="0"/>
              <a:t>r</a:t>
            </a:r>
            <a:endParaRPr sz="285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3222" y="1279093"/>
            <a:ext cx="1684020" cy="3543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Wildlife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8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Symmetry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8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Echoes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850" spc="-1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Time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day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8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Shadow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850" spc="1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10" dirty="0">
                <a:solidFill>
                  <a:srgbClr val="404040"/>
                </a:solidFill>
                <a:latin typeface="Trebuchet MS"/>
                <a:cs typeface="Trebuchet MS"/>
              </a:rPr>
              <a:t>Erosion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850" spc="1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15" dirty="0">
                <a:solidFill>
                  <a:srgbClr val="404040"/>
                </a:solidFill>
                <a:latin typeface="Trebuchet MS"/>
                <a:cs typeface="Trebuchet MS"/>
              </a:rPr>
              <a:t>Life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 cycle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8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Camouflage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97220" y="343027"/>
            <a:ext cx="3155060" cy="17735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97220" y="2428875"/>
            <a:ext cx="2998343" cy="19988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25307" y="4427842"/>
            <a:ext cx="1085215" cy="369570"/>
          </a:xfrm>
          <a:custGeom>
            <a:avLst/>
            <a:gdLst/>
            <a:ahLst/>
            <a:cxnLst/>
            <a:rect l="l" t="t" r="r" b="b"/>
            <a:pathLst>
              <a:path w="1085215" h="369570">
                <a:moveTo>
                  <a:pt x="0" y="369328"/>
                </a:moveTo>
                <a:lnTo>
                  <a:pt x="1085024" y="369328"/>
                </a:lnTo>
                <a:lnTo>
                  <a:pt x="1085024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008111" y="4459351"/>
            <a:ext cx="8616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Nils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Udo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65119" y="343027"/>
            <a:ext cx="2077339" cy="27143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16835" y="2547480"/>
            <a:ext cx="1496695" cy="369570"/>
          </a:xfrm>
          <a:custGeom>
            <a:avLst/>
            <a:gdLst/>
            <a:ahLst/>
            <a:cxnLst/>
            <a:rect l="l" t="t" r="r" b="b"/>
            <a:pathLst>
              <a:path w="1496695" h="369569">
                <a:moveTo>
                  <a:pt x="0" y="369328"/>
                </a:moveTo>
                <a:lnTo>
                  <a:pt x="1496567" y="369328"/>
                </a:lnTo>
                <a:lnTo>
                  <a:pt x="1496567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696972" y="2577846"/>
            <a:ext cx="1310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Rachel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Cross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19147" y="3321177"/>
            <a:ext cx="3123311" cy="20614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87728" y="5382679"/>
            <a:ext cx="2323465" cy="369570"/>
          </a:xfrm>
          <a:custGeom>
            <a:avLst/>
            <a:gdLst/>
            <a:ahLst/>
            <a:cxnLst/>
            <a:rect l="l" t="t" r="r" b="b"/>
            <a:pathLst>
              <a:path w="2323465" h="369570">
                <a:moveTo>
                  <a:pt x="0" y="369328"/>
                </a:moveTo>
                <a:lnTo>
                  <a:pt x="2323211" y="369328"/>
                </a:lnTo>
                <a:lnTo>
                  <a:pt x="2323211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67103" y="5414873"/>
            <a:ext cx="2067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Kiyochika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Kobayashi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7555" y="271145"/>
            <a:ext cx="2751201" cy="3819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6562" y="4121911"/>
            <a:ext cx="1346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Damien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Hirst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62020" y="271145"/>
            <a:ext cx="1877314" cy="38441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42538" y="4153027"/>
            <a:ext cx="1297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Rhian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Symes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64453" y="272288"/>
            <a:ext cx="3331209" cy="42186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46241" y="4522419"/>
            <a:ext cx="1783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Abbott </a:t>
            </a:r>
            <a:r>
              <a:rPr sz="1800" dirty="0">
                <a:latin typeface="Trebuchet MS"/>
                <a:cs typeface="Trebuchet MS"/>
              </a:rPr>
              <a:t>H.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Thayer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49464" y="4741621"/>
            <a:ext cx="2631567" cy="1973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01871" y="6356400"/>
            <a:ext cx="1567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Henri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Rousseau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4175" y="473837"/>
            <a:ext cx="4457954" cy="29858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3092" y="3490417"/>
            <a:ext cx="17049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Trebuchet MS"/>
                <a:cs typeface="Trebuchet MS"/>
              </a:rPr>
              <a:t>Emma</a:t>
            </a:r>
            <a:r>
              <a:rPr sz="1800" spc="-10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Cammack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26303" y="473709"/>
            <a:ext cx="2504440" cy="30468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07838" y="3551377"/>
            <a:ext cx="15767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Cecilia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Paredes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4175" y="4018508"/>
            <a:ext cx="3626739" cy="24270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91685" y="6108903"/>
            <a:ext cx="1475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Lee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Borthwick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04254" y="3889946"/>
            <a:ext cx="2253106" cy="2814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00802" y="4940630"/>
            <a:ext cx="10877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Nora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Unda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38140" y="2190623"/>
            <a:ext cx="3925316" cy="261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1411" y="3922585"/>
            <a:ext cx="3934460" cy="26215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5711" y="522223"/>
            <a:ext cx="4126738" cy="25768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4809" y="389636"/>
            <a:ext cx="2775204" cy="2308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4809" y="2698610"/>
            <a:ext cx="1772285" cy="369570"/>
          </a:xfrm>
          <a:custGeom>
            <a:avLst/>
            <a:gdLst/>
            <a:ahLst/>
            <a:cxnLst/>
            <a:rect l="l" t="t" r="r" b="b"/>
            <a:pathLst>
              <a:path w="1772285" h="369569">
                <a:moveTo>
                  <a:pt x="0" y="369328"/>
                </a:moveTo>
                <a:lnTo>
                  <a:pt x="1771904" y="369328"/>
                </a:lnTo>
                <a:lnTo>
                  <a:pt x="1771904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66589" y="4132757"/>
            <a:ext cx="3955415" cy="22269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66589" y="6359702"/>
            <a:ext cx="1916430" cy="369570"/>
          </a:xfrm>
          <a:custGeom>
            <a:avLst/>
            <a:gdLst/>
            <a:ahLst/>
            <a:cxnLst/>
            <a:rect l="l" t="t" r="r" b="b"/>
            <a:pathLst>
              <a:path w="1916429" h="369570">
                <a:moveTo>
                  <a:pt x="0" y="369328"/>
                </a:moveTo>
                <a:lnTo>
                  <a:pt x="1916176" y="369328"/>
                </a:lnTo>
                <a:lnTo>
                  <a:pt x="1916176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47869" y="6392367"/>
            <a:ext cx="16998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Georgia</a:t>
            </a:r>
            <a:r>
              <a:rPr sz="1800" spc="-20" dirty="0">
                <a:latin typeface="Trebuchet MS"/>
                <a:cs typeface="Trebuchet MS"/>
              </a:rPr>
              <a:t> O’Keefe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62648" y="357759"/>
            <a:ext cx="2459354" cy="34927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61052" y="3493503"/>
            <a:ext cx="1602105" cy="369570"/>
          </a:xfrm>
          <a:custGeom>
            <a:avLst/>
            <a:gdLst/>
            <a:ahLst/>
            <a:cxnLst/>
            <a:rect l="l" t="t" r="r" b="b"/>
            <a:pathLst>
              <a:path w="1602104" h="369570">
                <a:moveTo>
                  <a:pt x="0" y="369328"/>
                </a:moveTo>
                <a:lnTo>
                  <a:pt x="1601597" y="369328"/>
                </a:lnTo>
                <a:lnTo>
                  <a:pt x="1601597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05327" y="2728976"/>
            <a:ext cx="2859405" cy="109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rebuchet MS"/>
                <a:cs typeface="Trebuchet MS"/>
              </a:rPr>
              <a:t>Andrew</a:t>
            </a:r>
            <a:r>
              <a:rPr sz="1800" spc="6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Macara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449705">
              <a:lnSpc>
                <a:spcPct val="100000"/>
              </a:lnSpc>
              <a:spcBef>
                <a:spcPts val="1690"/>
              </a:spcBef>
            </a:pPr>
            <a:r>
              <a:rPr sz="1800" spc="-10" dirty="0">
                <a:latin typeface="Trebuchet MS"/>
                <a:cs typeface="Trebuchet MS"/>
              </a:rPr>
              <a:t>Ernst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Haeckel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8167" y="357886"/>
            <a:ext cx="2775204" cy="2775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8167" y="3719118"/>
            <a:ext cx="3911980" cy="26405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27932" y="1046988"/>
            <a:ext cx="1440180" cy="694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30852" y="1046988"/>
            <a:ext cx="4430267" cy="694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10728" y="1046988"/>
            <a:ext cx="1033272" cy="6949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30344" y="171348"/>
            <a:ext cx="440690" cy="10801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90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69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07228" y="549529"/>
            <a:ext cx="3505962" cy="5190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3209" y="1582369"/>
            <a:ext cx="3387090" cy="665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10"/>
              </a:spcBef>
            </a:pPr>
            <a:r>
              <a:rPr sz="1400" dirty="0">
                <a:latin typeface="Trebuchet MS"/>
                <a:cs typeface="Trebuchet MS"/>
              </a:rPr>
              <a:t>The </a:t>
            </a:r>
            <a:r>
              <a:rPr sz="1400" spc="-10" dirty="0">
                <a:latin typeface="Trebuchet MS"/>
                <a:cs typeface="Trebuchet MS"/>
              </a:rPr>
              <a:t>throwing </a:t>
            </a:r>
            <a:r>
              <a:rPr sz="1400" spc="-5" dirty="0">
                <a:latin typeface="Trebuchet MS"/>
                <a:cs typeface="Trebuchet MS"/>
              </a:rPr>
              <a:t>back </a:t>
            </a:r>
            <a:r>
              <a:rPr sz="1400" spc="5" dirty="0">
                <a:latin typeface="Trebuchet MS"/>
                <a:cs typeface="Trebuchet MS"/>
              </a:rPr>
              <a:t>by </a:t>
            </a:r>
            <a:r>
              <a:rPr sz="1400" dirty="0">
                <a:latin typeface="Trebuchet MS"/>
                <a:cs typeface="Trebuchet MS"/>
              </a:rPr>
              <a:t>a </a:t>
            </a:r>
            <a:r>
              <a:rPr sz="1400" spc="5" dirty="0">
                <a:latin typeface="Trebuchet MS"/>
                <a:cs typeface="Trebuchet MS"/>
              </a:rPr>
              <a:t>body </a:t>
            </a:r>
            <a:r>
              <a:rPr sz="1400" dirty="0">
                <a:latin typeface="Trebuchet MS"/>
                <a:cs typeface="Trebuchet MS"/>
              </a:rPr>
              <a:t>or </a:t>
            </a:r>
            <a:r>
              <a:rPr sz="1400" spc="-10" dirty="0">
                <a:latin typeface="Trebuchet MS"/>
                <a:cs typeface="Trebuchet MS"/>
              </a:rPr>
              <a:t>surface </a:t>
            </a:r>
            <a:r>
              <a:rPr sz="1400" dirty="0">
                <a:latin typeface="Trebuchet MS"/>
                <a:cs typeface="Trebuchet MS"/>
              </a:rPr>
              <a:t>of  </a:t>
            </a:r>
            <a:r>
              <a:rPr sz="1400" spc="-5" dirty="0">
                <a:latin typeface="Trebuchet MS"/>
                <a:cs typeface="Trebuchet MS"/>
              </a:rPr>
              <a:t>light, </a:t>
            </a:r>
            <a:r>
              <a:rPr sz="1400" spc="-15" dirty="0">
                <a:latin typeface="Trebuchet MS"/>
                <a:cs typeface="Trebuchet MS"/>
              </a:rPr>
              <a:t>heat, </a:t>
            </a:r>
            <a:r>
              <a:rPr sz="1400" dirty="0">
                <a:latin typeface="Trebuchet MS"/>
                <a:cs typeface="Trebuchet MS"/>
              </a:rPr>
              <a:t>or </a:t>
            </a:r>
            <a:r>
              <a:rPr sz="1400" spc="-5" dirty="0">
                <a:latin typeface="Trebuchet MS"/>
                <a:cs typeface="Trebuchet MS"/>
              </a:rPr>
              <a:t>sound </a:t>
            </a:r>
            <a:r>
              <a:rPr sz="1400" spc="-10" dirty="0">
                <a:latin typeface="Trebuchet MS"/>
                <a:cs typeface="Trebuchet MS"/>
              </a:rPr>
              <a:t>without </a:t>
            </a:r>
            <a:r>
              <a:rPr sz="1400" spc="-5" dirty="0">
                <a:latin typeface="Trebuchet MS"/>
                <a:cs typeface="Trebuchet MS"/>
              </a:rPr>
              <a:t>absorbing </a:t>
            </a:r>
            <a:r>
              <a:rPr sz="1400" spc="-10" dirty="0">
                <a:latin typeface="Trebuchet MS"/>
                <a:cs typeface="Trebuchet MS"/>
              </a:rPr>
              <a:t>it.  </a:t>
            </a:r>
            <a:r>
              <a:rPr sz="1400" i="1" spc="-5" dirty="0">
                <a:latin typeface="Trebuchet MS"/>
                <a:cs typeface="Trebuchet MS"/>
              </a:rPr>
              <a:t>‘the </a:t>
            </a:r>
            <a:r>
              <a:rPr sz="1400" i="1" dirty="0">
                <a:latin typeface="Trebuchet MS"/>
                <a:cs typeface="Trebuchet MS"/>
              </a:rPr>
              <a:t>reflection of</a:t>
            </a:r>
            <a:r>
              <a:rPr sz="1400" i="1" spc="-55" dirty="0">
                <a:latin typeface="Trebuchet MS"/>
                <a:cs typeface="Trebuchet MS"/>
              </a:rPr>
              <a:t> </a:t>
            </a:r>
            <a:r>
              <a:rPr sz="1400" i="1" spc="5" dirty="0">
                <a:latin typeface="Trebuchet MS"/>
                <a:cs typeface="Trebuchet MS"/>
              </a:rPr>
              <a:t>light’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3209" y="3670172"/>
            <a:ext cx="3449954" cy="665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10"/>
              </a:spcBef>
            </a:pPr>
            <a:r>
              <a:rPr sz="1400" dirty="0">
                <a:latin typeface="Trebuchet MS"/>
                <a:cs typeface="Trebuchet MS"/>
              </a:rPr>
              <a:t>An </a:t>
            </a:r>
            <a:r>
              <a:rPr sz="1400" spc="-5" dirty="0">
                <a:latin typeface="Trebuchet MS"/>
                <a:cs typeface="Trebuchet MS"/>
              </a:rPr>
              <a:t>image seen in </a:t>
            </a:r>
            <a:r>
              <a:rPr sz="1400" dirty="0">
                <a:latin typeface="Trebuchet MS"/>
                <a:cs typeface="Trebuchet MS"/>
              </a:rPr>
              <a:t>a </a:t>
            </a:r>
            <a:r>
              <a:rPr sz="1400" spc="-5" dirty="0">
                <a:latin typeface="Trebuchet MS"/>
                <a:cs typeface="Trebuchet MS"/>
              </a:rPr>
              <a:t>mirror </a:t>
            </a:r>
            <a:r>
              <a:rPr sz="1400" dirty="0">
                <a:latin typeface="Trebuchet MS"/>
                <a:cs typeface="Trebuchet MS"/>
              </a:rPr>
              <a:t>or </a:t>
            </a:r>
            <a:r>
              <a:rPr sz="1400" spc="-5" dirty="0">
                <a:latin typeface="Trebuchet MS"/>
                <a:cs typeface="Trebuchet MS"/>
              </a:rPr>
              <a:t>shiny </a:t>
            </a:r>
            <a:r>
              <a:rPr sz="1400" spc="-10" dirty="0">
                <a:latin typeface="Trebuchet MS"/>
                <a:cs typeface="Trebuchet MS"/>
              </a:rPr>
              <a:t>surface.  </a:t>
            </a:r>
            <a:r>
              <a:rPr sz="1400" i="1" spc="-10" dirty="0">
                <a:latin typeface="Trebuchet MS"/>
                <a:cs typeface="Trebuchet MS"/>
              </a:rPr>
              <a:t>‘Marianne </a:t>
            </a:r>
            <a:r>
              <a:rPr sz="1400" i="1" spc="-5" dirty="0">
                <a:latin typeface="Trebuchet MS"/>
                <a:cs typeface="Trebuchet MS"/>
              </a:rPr>
              <a:t>surveyed </a:t>
            </a:r>
            <a:r>
              <a:rPr sz="1400" i="1" dirty="0">
                <a:latin typeface="Trebuchet MS"/>
                <a:cs typeface="Trebuchet MS"/>
              </a:rPr>
              <a:t>her reflection in </a:t>
            </a:r>
            <a:r>
              <a:rPr sz="1400" i="1" spc="-5" dirty="0">
                <a:latin typeface="Trebuchet MS"/>
                <a:cs typeface="Trebuchet MS"/>
              </a:rPr>
              <a:t>the  mirror’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3209" y="2470861"/>
            <a:ext cx="352488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0"/>
              </a:lnSpc>
              <a:spcBef>
                <a:spcPts val="105"/>
              </a:spcBef>
            </a:pPr>
            <a:r>
              <a:rPr sz="1400" dirty="0">
                <a:latin typeface="Trebuchet MS"/>
                <a:cs typeface="Trebuchet MS"/>
              </a:rPr>
              <a:t>An </a:t>
            </a:r>
            <a:r>
              <a:rPr sz="1400" spc="-10" dirty="0">
                <a:latin typeface="Trebuchet MS"/>
                <a:cs typeface="Trebuchet MS"/>
              </a:rPr>
              <a:t>amount </a:t>
            </a:r>
            <a:r>
              <a:rPr sz="1400" dirty="0">
                <a:latin typeface="Trebuchet MS"/>
                <a:cs typeface="Trebuchet MS"/>
              </a:rPr>
              <a:t>of light, </a:t>
            </a:r>
            <a:r>
              <a:rPr sz="1400" spc="-15" dirty="0">
                <a:latin typeface="Trebuchet MS"/>
                <a:cs typeface="Trebuchet MS"/>
              </a:rPr>
              <a:t>heat, </a:t>
            </a:r>
            <a:r>
              <a:rPr sz="1400" dirty="0">
                <a:latin typeface="Trebuchet MS"/>
                <a:cs typeface="Trebuchet MS"/>
              </a:rPr>
              <a:t>or </a:t>
            </a:r>
            <a:r>
              <a:rPr sz="1400" spc="-5" dirty="0">
                <a:latin typeface="Trebuchet MS"/>
                <a:cs typeface="Trebuchet MS"/>
              </a:rPr>
              <a:t>sound </a:t>
            </a:r>
            <a:r>
              <a:rPr sz="1400" spc="-15" dirty="0">
                <a:latin typeface="Trebuchet MS"/>
                <a:cs typeface="Trebuchet MS"/>
              </a:rPr>
              <a:t>that</a:t>
            </a:r>
            <a:r>
              <a:rPr sz="1400" spc="6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is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670"/>
              </a:lnSpc>
            </a:pPr>
            <a:r>
              <a:rPr sz="1400" spc="-10" dirty="0">
                <a:latin typeface="Trebuchet MS"/>
                <a:cs typeface="Trebuchet MS"/>
              </a:rPr>
              <a:t>reflected </a:t>
            </a:r>
            <a:r>
              <a:rPr sz="1400" dirty="0">
                <a:latin typeface="Trebuchet MS"/>
                <a:cs typeface="Trebuchet MS"/>
              </a:rPr>
              <a:t>by a </a:t>
            </a:r>
            <a:r>
              <a:rPr sz="1400" spc="5" dirty="0">
                <a:latin typeface="Trebuchet MS"/>
                <a:cs typeface="Trebuchet MS"/>
              </a:rPr>
              <a:t>body </a:t>
            </a:r>
            <a:r>
              <a:rPr sz="1400" dirty="0">
                <a:latin typeface="Trebuchet MS"/>
                <a:cs typeface="Trebuchet MS"/>
              </a:rPr>
              <a:t>or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surface.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ts val="1689"/>
              </a:lnSpc>
              <a:spcBef>
                <a:spcPts val="60"/>
              </a:spcBef>
            </a:pPr>
            <a:r>
              <a:rPr sz="1400" i="1" spc="-5" dirty="0">
                <a:latin typeface="Trebuchet MS"/>
                <a:cs typeface="Trebuchet MS"/>
              </a:rPr>
              <a:t>‘the </a:t>
            </a:r>
            <a:r>
              <a:rPr sz="1400" i="1" dirty="0">
                <a:latin typeface="Trebuchet MS"/>
                <a:cs typeface="Trebuchet MS"/>
              </a:rPr>
              <a:t>reflections from </a:t>
            </a:r>
            <a:r>
              <a:rPr sz="1400" i="1" spc="-5" dirty="0">
                <a:latin typeface="Trebuchet MS"/>
                <a:cs typeface="Trebuchet MS"/>
              </a:rPr>
              <a:t>the street lamps gave  them </a:t>
            </a:r>
            <a:r>
              <a:rPr sz="1400" i="1" dirty="0">
                <a:latin typeface="Trebuchet MS"/>
                <a:cs typeface="Trebuchet MS"/>
              </a:rPr>
              <a:t>just enough</a:t>
            </a:r>
            <a:r>
              <a:rPr sz="1400" i="1" spc="-105" dirty="0">
                <a:latin typeface="Trebuchet MS"/>
                <a:cs typeface="Trebuchet MS"/>
              </a:rPr>
              <a:t> </a:t>
            </a:r>
            <a:r>
              <a:rPr sz="1400" i="1" spc="5" dirty="0">
                <a:latin typeface="Trebuchet MS"/>
                <a:cs typeface="Trebuchet MS"/>
              </a:rPr>
              <a:t>light’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3209" y="4543805"/>
            <a:ext cx="3728720" cy="88011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660"/>
              </a:lnSpc>
              <a:spcBef>
                <a:spcPts val="175"/>
              </a:spcBef>
            </a:pPr>
            <a:r>
              <a:rPr sz="1400" dirty="0">
                <a:latin typeface="Trebuchet MS"/>
                <a:cs typeface="Trebuchet MS"/>
              </a:rPr>
              <a:t>A </a:t>
            </a:r>
            <a:r>
              <a:rPr sz="1400" spc="-10" dirty="0">
                <a:latin typeface="Trebuchet MS"/>
                <a:cs typeface="Trebuchet MS"/>
              </a:rPr>
              <a:t>thing </a:t>
            </a:r>
            <a:r>
              <a:rPr sz="1400" spc="-15" dirty="0">
                <a:latin typeface="Trebuchet MS"/>
                <a:cs typeface="Trebuchet MS"/>
              </a:rPr>
              <a:t>that </a:t>
            </a:r>
            <a:r>
              <a:rPr sz="1400" spc="-5" dirty="0">
                <a:latin typeface="Trebuchet MS"/>
                <a:cs typeface="Trebuchet MS"/>
              </a:rPr>
              <a:t>is </a:t>
            </a:r>
            <a:r>
              <a:rPr sz="1400" dirty="0">
                <a:latin typeface="Trebuchet MS"/>
                <a:cs typeface="Trebuchet MS"/>
              </a:rPr>
              <a:t>a </a:t>
            </a:r>
            <a:r>
              <a:rPr sz="1400" spc="-10" dirty="0">
                <a:latin typeface="Trebuchet MS"/>
                <a:cs typeface="Trebuchet MS"/>
              </a:rPr>
              <a:t>consequence </a:t>
            </a:r>
            <a:r>
              <a:rPr sz="1400" dirty="0">
                <a:latin typeface="Trebuchet MS"/>
                <a:cs typeface="Trebuchet MS"/>
              </a:rPr>
              <a:t>of or </a:t>
            </a:r>
            <a:r>
              <a:rPr sz="1400" spc="-10" dirty="0">
                <a:latin typeface="Trebuchet MS"/>
                <a:cs typeface="Trebuchet MS"/>
              </a:rPr>
              <a:t>arises </a:t>
            </a:r>
            <a:r>
              <a:rPr sz="1400" spc="-5" dirty="0">
                <a:latin typeface="Trebuchet MS"/>
                <a:cs typeface="Trebuchet MS"/>
              </a:rPr>
              <a:t>from  </a:t>
            </a:r>
            <a:r>
              <a:rPr sz="1400" spc="-10" dirty="0">
                <a:latin typeface="Trebuchet MS"/>
                <a:cs typeface="Trebuchet MS"/>
              </a:rPr>
              <a:t>something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else.</a:t>
            </a:r>
            <a:endParaRPr sz="1400">
              <a:latin typeface="Trebuchet MS"/>
              <a:cs typeface="Trebuchet MS"/>
            </a:endParaRPr>
          </a:p>
          <a:p>
            <a:pPr marL="12700" marR="122555">
              <a:lnSpc>
                <a:spcPts val="1689"/>
              </a:lnSpc>
              <a:spcBef>
                <a:spcPts val="5"/>
              </a:spcBef>
            </a:pPr>
            <a:r>
              <a:rPr sz="1400" i="1" spc="-10" dirty="0">
                <a:latin typeface="Trebuchet MS"/>
                <a:cs typeface="Trebuchet MS"/>
              </a:rPr>
              <a:t>‘a </a:t>
            </a:r>
            <a:r>
              <a:rPr sz="1400" i="1" spc="-5" dirty="0">
                <a:latin typeface="Trebuchet MS"/>
                <a:cs typeface="Trebuchet MS"/>
              </a:rPr>
              <a:t>healthy </a:t>
            </a:r>
            <a:r>
              <a:rPr sz="1400" i="1" spc="5" dirty="0">
                <a:latin typeface="Trebuchet MS"/>
                <a:cs typeface="Trebuchet MS"/>
              </a:rPr>
              <a:t>skin </a:t>
            </a:r>
            <a:r>
              <a:rPr sz="1400" i="1" dirty="0">
                <a:latin typeface="Trebuchet MS"/>
                <a:cs typeface="Trebuchet MS"/>
              </a:rPr>
              <a:t>is a reflection of good</a:t>
            </a:r>
            <a:r>
              <a:rPr sz="1400" i="1" spc="-135" dirty="0">
                <a:latin typeface="Trebuchet MS"/>
                <a:cs typeface="Trebuchet MS"/>
              </a:rPr>
              <a:t> </a:t>
            </a:r>
            <a:r>
              <a:rPr sz="1400" i="1" spc="-5" dirty="0">
                <a:latin typeface="Trebuchet MS"/>
                <a:cs typeface="Trebuchet MS"/>
              </a:rPr>
              <a:t>health  </a:t>
            </a:r>
            <a:r>
              <a:rPr sz="1400" i="1" dirty="0">
                <a:latin typeface="Trebuchet MS"/>
                <a:cs typeface="Trebuchet MS"/>
              </a:rPr>
              <a:t>in</a:t>
            </a:r>
            <a:r>
              <a:rPr sz="1400" i="1" spc="-10" dirty="0">
                <a:latin typeface="Trebuchet MS"/>
                <a:cs typeface="Trebuchet MS"/>
              </a:rPr>
              <a:t> </a:t>
            </a:r>
            <a:r>
              <a:rPr sz="1400" i="1" spc="-5" dirty="0">
                <a:latin typeface="Trebuchet MS"/>
                <a:cs typeface="Trebuchet MS"/>
              </a:rPr>
              <a:t>general’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66842" y="4039870"/>
            <a:ext cx="3444875" cy="88011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238125">
              <a:lnSpc>
                <a:spcPts val="1660"/>
              </a:lnSpc>
              <a:spcBef>
                <a:spcPts val="175"/>
              </a:spcBef>
            </a:pPr>
            <a:r>
              <a:rPr sz="1400" dirty="0">
                <a:latin typeface="Trebuchet MS"/>
                <a:cs typeface="Trebuchet MS"/>
              </a:rPr>
              <a:t>A </a:t>
            </a:r>
            <a:r>
              <a:rPr sz="1400" spc="-10" dirty="0">
                <a:latin typeface="Trebuchet MS"/>
                <a:cs typeface="Trebuchet MS"/>
              </a:rPr>
              <a:t>thing </a:t>
            </a:r>
            <a:r>
              <a:rPr sz="1400" spc="-5" dirty="0">
                <a:latin typeface="Trebuchet MS"/>
                <a:cs typeface="Trebuchet MS"/>
              </a:rPr>
              <a:t>bringing discredit </a:t>
            </a:r>
            <a:r>
              <a:rPr sz="1400" spc="-10" dirty="0">
                <a:latin typeface="Trebuchet MS"/>
                <a:cs typeface="Trebuchet MS"/>
              </a:rPr>
              <a:t>to </a:t>
            </a:r>
            <a:r>
              <a:rPr sz="1400" spc="-5" dirty="0">
                <a:latin typeface="Trebuchet MS"/>
                <a:cs typeface="Trebuchet MS"/>
              </a:rPr>
              <a:t>someone </a:t>
            </a:r>
            <a:r>
              <a:rPr sz="1400" dirty="0">
                <a:latin typeface="Trebuchet MS"/>
                <a:cs typeface="Trebuchet MS"/>
              </a:rPr>
              <a:t>or  </a:t>
            </a:r>
            <a:r>
              <a:rPr sz="1400" spc="-5" dirty="0">
                <a:latin typeface="Trebuchet MS"/>
                <a:cs typeface="Trebuchet MS"/>
              </a:rPr>
              <a:t>something.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639"/>
              </a:lnSpc>
            </a:pPr>
            <a:r>
              <a:rPr sz="1400" i="1" spc="-5" dirty="0">
                <a:latin typeface="Trebuchet MS"/>
                <a:cs typeface="Trebuchet MS"/>
              </a:rPr>
              <a:t>‘it </a:t>
            </a:r>
            <a:r>
              <a:rPr sz="1400" i="1" spc="-10" dirty="0">
                <a:latin typeface="Trebuchet MS"/>
                <a:cs typeface="Trebuchet MS"/>
              </a:rPr>
              <a:t>was </a:t>
            </a:r>
            <a:r>
              <a:rPr sz="1400" i="1" dirty="0">
                <a:latin typeface="Trebuchet MS"/>
                <a:cs typeface="Trebuchet MS"/>
              </a:rPr>
              <a:t>a </a:t>
            </a:r>
            <a:r>
              <a:rPr sz="1400" i="1" spc="-5" dirty="0">
                <a:latin typeface="Trebuchet MS"/>
                <a:cs typeface="Trebuchet MS"/>
              </a:rPr>
              <a:t>sad </a:t>
            </a:r>
            <a:r>
              <a:rPr sz="1400" i="1" dirty="0">
                <a:latin typeface="Trebuchet MS"/>
                <a:cs typeface="Trebuchet MS"/>
              </a:rPr>
              <a:t>reflection on society</a:t>
            </a:r>
            <a:r>
              <a:rPr sz="1400" i="1" spc="-80" dirty="0">
                <a:latin typeface="Trebuchet MS"/>
                <a:cs typeface="Trebuchet MS"/>
              </a:rPr>
              <a:t> </a:t>
            </a:r>
            <a:r>
              <a:rPr sz="1400" i="1" spc="-5" dirty="0">
                <a:latin typeface="Trebuchet MS"/>
                <a:cs typeface="Trebuchet MS"/>
              </a:rPr>
              <a:t>that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i="1" dirty="0">
                <a:latin typeface="Trebuchet MS"/>
                <a:cs typeface="Trebuchet MS"/>
              </a:rPr>
              <a:t>because of his affliction he </a:t>
            </a:r>
            <a:r>
              <a:rPr sz="1400" i="1" spc="-10" dirty="0">
                <a:latin typeface="Trebuchet MS"/>
                <a:cs typeface="Trebuchet MS"/>
              </a:rPr>
              <a:t>was </a:t>
            </a:r>
            <a:r>
              <a:rPr sz="1400" i="1" dirty="0">
                <a:latin typeface="Trebuchet MS"/>
                <a:cs typeface="Trebuchet MS"/>
              </a:rPr>
              <a:t>picked</a:t>
            </a:r>
            <a:r>
              <a:rPr sz="1400" i="1" spc="-165" dirty="0">
                <a:latin typeface="Trebuchet MS"/>
                <a:cs typeface="Trebuchet MS"/>
              </a:rPr>
              <a:t> </a:t>
            </a:r>
            <a:r>
              <a:rPr sz="1400" i="1" spc="-5" dirty="0">
                <a:latin typeface="Trebuchet MS"/>
                <a:cs typeface="Trebuchet MS"/>
              </a:rPr>
              <a:t>on’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66842" y="3163951"/>
            <a:ext cx="3331210" cy="450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0"/>
              </a:lnSpc>
              <a:spcBef>
                <a:spcPts val="105"/>
              </a:spcBef>
            </a:pPr>
            <a:r>
              <a:rPr sz="1400" spc="-5" dirty="0">
                <a:latin typeface="Trebuchet MS"/>
                <a:cs typeface="Trebuchet MS"/>
              </a:rPr>
              <a:t>Serious </a:t>
            </a:r>
            <a:r>
              <a:rPr sz="1400" spc="-10" dirty="0">
                <a:latin typeface="Trebuchet MS"/>
                <a:cs typeface="Trebuchet MS"/>
              </a:rPr>
              <a:t>thought </a:t>
            </a:r>
            <a:r>
              <a:rPr sz="1400" dirty="0">
                <a:latin typeface="Trebuchet MS"/>
                <a:cs typeface="Trebuchet MS"/>
              </a:rPr>
              <a:t>or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consideration.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670"/>
              </a:lnSpc>
            </a:pPr>
            <a:r>
              <a:rPr sz="1400" i="1" spc="-5" dirty="0">
                <a:latin typeface="Trebuchet MS"/>
                <a:cs typeface="Trebuchet MS"/>
              </a:rPr>
              <a:t>‘he </a:t>
            </a:r>
            <a:r>
              <a:rPr sz="1400" i="1" dirty="0">
                <a:latin typeface="Trebuchet MS"/>
                <a:cs typeface="Trebuchet MS"/>
              </a:rPr>
              <a:t>doesn't get much </a:t>
            </a:r>
            <a:r>
              <a:rPr sz="1400" i="1" spc="-5" dirty="0">
                <a:latin typeface="Trebuchet MS"/>
                <a:cs typeface="Trebuchet MS"/>
              </a:rPr>
              <a:t>time </a:t>
            </a:r>
            <a:r>
              <a:rPr sz="1400" i="1" spc="5" dirty="0">
                <a:latin typeface="Trebuchet MS"/>
                <a:cs typeface="Trebuchet MS"/>
              </a:rPr>
              <a:t>for</a:t>
            </a:r>
            <a:r>
              <a:rPr sz="1400" i="1" spc="-145" dirty="0">
                <a:latin typeface="Trebuchet MS"/>
                <a:cs typeface="Trebuchet MS"/>
              </a:rPr>
              <a:t> </a:t>
            </a:r>
            <a:r>
              <a:rPr sz="1400" i="1" dirty="0">
                <a:latin typeface="Trebuchet MS"/>
                <a:cs typeface="Trebuchet MS"/>
              </a:rPr>
              <a:t>reflection’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66842" y="2101342"/>
            <a:ext cx="3244215" cy="665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10"/>
              </a:spcBef>
            </a:pPr>
            <a:r>
              <a:rPr sz="1400" dirty="0">
                <a:latin typeface="Trebuchet MS"/>
                <a:cs typeface="Trebuchet MS"/>
              </a:rPr>
              <a:t>An </a:t>
            </a:r>
            <a:r>
              <a:rPr sz="1400" spc="-5" dirty="0">
                <a:latin typeface="Trebuchet MS"/>
                <a:cs typeface="Trebuchet MS"/>
              </a:rPr>
              <a:t>idea about something, especially one  </a:t>
            </a:r>
            <a:r>
              <a:rPr sz="1400" spc="-15" dirty="0">
                <a:latin typeface="Trebuchet MS"/>
                <a:cs typeface="Trebuchet MS"/>
              </a:rPr>
              <a:t>that </a:t>
            </a:r>
            <a:r>
              <a:rPr sz="1400" spc="-5" dirty="0">
                <a:latin typeface="Trebuchet MS"/>
                <a:cs typeface="Trebuchet MS"/>
              </a:rPr>
              <a:t>is </a:t>
            </a:r>
            <a:r>
              <a:rPr sz="1400" spc="-10" dirty="0">
                <a:latin typeface="Trebuchet MS"/>
                <a:cs typeface="Trebuchet MS"/>
              </a:rPr>
              <a:t>written </a:t>
            </a:r>
            <a:r>
              <a:rPr sz="1400" dirty="0">
                <a:latin typeface="Trebuchet MS"/>
                <a:cs typeface="Trebuchet MS"/>
              </a:rPr>
              <a:t>down or </a:t>
            </a:r>
            <a:r>
              <a:rPr sz="1400" spc="-5" dirty="0">
                <a:latin typeface="Trebuchet MS"/>
                <a:cs typeface="Trebuchet MS"/>
              </a:rPr>
              <a:t>expressed.  </a:t>
            </a:r>
            <a:r>
              <a:rPr sz="1400" i="1" spc="-5" dirty="0">
                <a:latin typeface="Trebuchet MS"/>
                <a:cs typeface="Trebuchet MS"/>
              </a:rPr>
              <a:t>‘reflections </a:t>
            </a:r>
            <a:r>
              <a:rPr sz="1400" i="1" dirty="0">
                <a:latin typeface="Trebuchet MS"/>
                <a:cs typeface="Trebuchet MS"/>
              </a:rPr>
              <a:t>on </a:t>
            </a:r>
            <a:r>
              <a:rPr sz="1400" i="1" spc="-5" dirty="0">
                <a:latin typeface="Trebuchet MS"/>
                <a:cs typeface="Trebuchet MS"/>
              </a:rPr>
              <a:t>human destiny </a:t>
            </a:r>
            <a:r>
              <a:rPr sz="1400" i="1" spc="-10" dirty="0">
                <a:latin typeface="Trebuchet MS"/>
                <a:cs typeface="Trebuchet MS"/>
              </a:rPr>
              <a:t>and</a:t>
            </a:r>
            <a:r>
              <a:rPr sz="1400" i="1" spc="-35" dirty="0">
                <a:latin typeface="Trebuchet MS"/>
                <a:cs typeface="Trebuchet MS"/>
              </a:rPr>
              <a:t> </a:t>
            </a:r>
            <a:r>
              <a:rPr sz="1400" i="1" spc="-10" dirty="0">
                <a:latin typeface="Trebuchet MS"/>
                <a:cs typeface="Trebuchet MS"/>
              </a:rPr>
              <a:t>art’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3209" y="5854395"/>
            <a:ext cx="661098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rebuchet MS"/>
                <a:cs typeface="Trebuchet MS"/>
              </a:rPr>
              <a:t>What </a:t>
            </a:r>
            <a:r>
              <a:rPr sz="3200" spc="5" dirty="0">
                <a:latin typeface="Trebuchet MS"/>
                <a:cs typeface="Trebuchet MS"/>
              </a:rPr>
              <a:t>does </a:t>
            </a:r>
            <a:r>
              <a:rPr sz="3200" spc="-10" dirty="0">
                <a:latin typeface="Trebuchet MS"/>
                <a:cs typeface="Trebuchet MS"/>
              </a:rPr>
              <a:t>Reflections </a:t>
            </a:r>
            <a:r>
              <a:rPr sz="3200" spc="5" dirty="0">
                <a:latin typeface="Trebuchet MS"/>
                <a:cs typeface="Trebuchet MS"/>
              </a:rPr>
              <a:t>mean </a:t>
            </a:r>
            <a:r>
              <a:rPr sz="3200" spc="-5" dirty="0">
                <a:latin typeface="Trebuchet MS"/>
                <a:cs typeface="Trebuchet MS"/>
              </a:rPr>
              <a:t>to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i="1" spc="5" dirty="0">
                <a:latin typeface="Trebuchet MS"/>
                <a:cs typeface="Trebuchet MS"/>
              </a:rPr>
              <a:t>you</a:t>
            </a:r>
            <a:r>
              <a:rPr sz="3200" spc="5" dirty="0">
                <a:latin typeface="Trebuchet MS"/>
                <a:cs typeface="Trebuchet MS"/>
              </a:rPr>
              <a:t>?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30267" y="4978908"/>
            <a:ext cx="1220724" cy="585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5464" y="4978908"/>
            <a:ext cx="3881628" cy="58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2311" y="5678423"/>
            <a:ext cx="3790188" cy="5852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50123" y="5678423"/>
            <a:ext cx="900683" cy="5852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55590" y="4224934"/>
            <a:ext cx="379730" cy="926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40528" y="4547615"/>
            <a:ext cx="2954147" cy="4443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87441" y="5252846"/>
            <a:ext cx="3011551" cy="4371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48995" y="1855672"/>
            <a:ext cx="3571875" cy="1856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85"/>
              </a:lnSpc>
            </a:pPr>
            <a:r>
              <a:rPr sz="2600" spc="-5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sz="2000" spc="1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artists 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images</a:t>
            </a:r>
            <a:r>
              <a:rPr sz="2000" spc="-1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endParaRPr sz="2000">
              <a:latin typeface="Trebuchet MS"/>
              <a:cs typeface="Trebuchet MS"/>
            </a:endParaRPr>
          </a:p>
          <a:p>
            <a:pPr marL="254635">
              <a:lnSpc>
                <a:spcPts val="2335"/>
              </a:lnSpc>
            </a:pP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next </a:t>
            </a:r>
            <a:r>
              <a:rPr sz="2000" spc="15" dirty="0">
                <a:solidFill>
                  <a:srgbClr val="404040"/>
                </a:solidFill>
                <a:latin typeface="Trebuchet MS"/>
                <a:cs typeface="Trebuchet MS"/>
              </a:rPr>
              <a:t>few 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slides</a:t>
            </a:r>
            <a:r>
              <a:rPr sz="2000" spc="-3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endParaRPr sz="2000">
              <a:latin typeface="Trebuchet MS"/>
              <a:cs typeface="Trebuchet MS"/>
            </a:endParaRPr>
          </a:p>
          <a:p>
            <a:pPr marL="254635" marR="5080">
              <a:lnSpc>
                <a:spcPts val="2410"/>
              </a:lnSpc>
              <a:spcBef>
                <a:spcPts val="60"/>
              </a:spcBef>
              <a:tabLst>
                <a:tab pos="2799080" algn="l"/>
              </a:tabLst>
            </a:pP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suggestions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2000" spc="15" dirty="0">
                <a:solidFill>
                  <a:srgbClr val="404040"/>
                </a:solidFill>
                <a:latin typeface="Trebuchet MS"/>
                <a:cs typeface="Trebuchet MS"/>
              </a:rPr>
              <a:t>help 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2000" spc="-3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think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about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possible</a:t>
            </a:r>
            <a:r>
              <a:rPr sz="20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ideas.	</a:t>
            </a:r>
            <a:r>
              <a:rPr sz="2000" spc="-65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endParaRPr sz="2000">
              <a:latin typeface="Trebuchet MS"/>
              <a:cs typeface="Trebuchet MS"/>
            </a:endParaRPr>
          </a:p>
          <a:p>
            <a:pPr marL="254635">
              <a:lnSpc>
                <a:spcPts val="2325"/>
              </a:lnSpc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may 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already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have ideas</a:t>
            </a:r>
            <a:r>
              <a:rPr sz="2000" spc="-1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endParaRPr sz="2000">
              <a:latin typeface="Trebuchet MS"/>
              <a:cs typeface="Trebuchet MS"/>
            </a:endParaRPr>
          </a:p>
          <a:p>
            <a:pPr marL="254635">
              <a:lnSpc>
                <a:spcPts val="2390"/>
              </a:lnSpc>
            </a:pP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your</a:t>
            </a:r>
            <a:r>
              <a:rPr sz="20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own.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8995" y="4014927"/>
            <a:ext cx="3245485" cy="64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85"/>
              </a:lnSpc>
            </a:pPr>
            <a:r>
              <a:rPr sz="2600" spc="-5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Keep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an 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open mind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2000" spc="-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this</a:t>
            </a:r>
            <a:endParaRPr sz="2000">
              <a:latin typeface="Trebuchet MS"/>
              <a:cs typeface="Trebuchet MS"/>
            </a:endParaRPr>
          </a:p>
          <a:p>
            <a:pPr marL="254635">
              <a:lnSpc>
                <a:spcPts val="2345"/>
              </a:lnSpc>
            </a:pP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point…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0021" y="976122"/>
            <a:ext cx="3850132" cy="25539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30159" y="3561079"/>
            <a:ext cx="8642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Trebuchet MS"/>
                <a:cs typeface="Trebuchet MS"/>
              </a:rPr>
              <a:t>Martin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Hill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86984" y="6117335"/>
            <a:ext cx="1220723" cy="589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2179" y="6117335"/>
            <a:ext cx="2560320" cy="589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0123" y="6117335"/>
            <a:ext cx="900683" cy="5897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12560" y="5368238"/>
            <a:ext cx="37973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17309" y="5689714"/>
            <a:ext cx="1774443" cy="557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4078" y="524967"/>
            <a:ext cx="1715135" cy="459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dirty="0"/>
              <a:t>Daydreamer</a:t>
            </a:r>
            <a:endParaRPr sz="285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4078" y="969009"/>
            <a:ext cx="2028189" cy="3982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5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Contemplative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850" spc="-1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Pensive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85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Meditative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8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Impulsive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8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Likeness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8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Shimmer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8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Exaggerated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850" spc="-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Twins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850" spc="1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10" dirty="0">
                <a:solidFill>
                  <a:srgbClr val="404040"/>
                </a:solidFill>
                <a:latin typeface="Trebuchet MS"/>
                <a:cs typeface="Trebuchet MS"/>
              </a:rPr>
              <a:t>Self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86989" y="395731"/>
            <a:ext cx="2403983" cy="24039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87136" y="581647"/>
            <a:ext cx="1390650" cy="369570"/>
          </a:xfrm>
          <a:custGeom>
            <a:avLst/>
            <a:gdLst/>
            <a:ahLst/>
            <a:cxnLst/>
            <a:rect l="l" t="t" r="r" b="b"/>
            <a:pathLst>
              <a:path w="1390650" h="369569">
                <a:moveTo>
                  <a:pt x="0" y="369328"/>
                </a:moveTo>
                <a:lnTo>
                  <a:pt x="1390522" y="369328"/>
                </a:lnTo>
                <a:lnTo>
                  <a:pt x="1390522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68544" y="610615"/>
            <a:ext cx="1219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Diane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15" dirty="0">
                <a:latin typeface="Trebuchet MS"/>
                <a:cs typeface="Trebuchet MS"/>
              </a:rPr>
              <a:t>Arbus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6660" y="1279397"/>
            <a:ext cx="2345436" cy="23454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39381" y="1114031"/>
            <a:ext cx="1706880" cy="369570"/>
          </a:xfrm>
          <a:custGeom>
            <a:avLst/>
            <a:gdLst/>
            <a:ahLst/>
            <a:cxnLst/>
            <a:rect l="l" t="t" r="r" b="b"/>
            <a:pathLst>
              <a:path w="1706879" h="369569">
                <a:moveTo>
                  <a:pt x="0" y="369328"/>
                </a:moveTo>
                <a:lnTo>
                  <a:pt x="1706372" y="369328"/>
                </a:lnTo>
                <a:lnTo>
                  <a:pt x="1706372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321677" y="1143076"/>
            <a:ext cx="15297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Laura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Williams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22092" y="3068599"/>
            <a:ext cx="2562352" cy="28293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99895" y="5432996"/>
            <a:ext cx="1526540" cy="369570"/>
          </a:xfrm>
          <a:custGeom>
            <a:avLst/>
            <a:gdLst/>
            <a:ahLst/>
            <a:cxnLst/>
            <a:rect l="l" t="t" r="r" b="b"/>
            <a:pathLst>
              <a:path w="1526539" h="369570">
                <a:moveTo>
                  <a:pt x="0" y="369328"/>
                </a:moveTo>
                <a:lnTo>
                  <a:pt x="1526158" y="369328"/>
                </a:lnTo>
                <a:lnTo>
                  <a:pt x="1526158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79523" y="5465165"/>
            <a:ext cx="1336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Lucian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15" dirty="0">
                <a:latin typeface="Trebuchet MS"/>
                <a:cs typeface="Trebuchet MS"/>
              </a:rPr>
              <a:t>Freud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0595" y="343027"/>
            <a:ext cx="2234184" cy="2108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2910" y="1975091"/>
            <a:ext cx="1526540" cy="369570"/>
          </a:xfrm>
          <a:custGeom>
            <a:avLst/>
            <a:gdLst/>
            <a:ahLst/>
            <a:cxnLst/>
            <a:rect l="l" t="t" r="r" b="b"/>
            <a:pathLst>
              <a:path w="1526539" h="369569">
                <a:moveTo>
                  <a:pt x="0" y="369328"/>
                </a:moveTo>
                <a:lnTo>
                  <a:pt x="1526159" y="369328"/>
                </a:lnTo>
                <a:lnTo>
                  <a:pt x="1526159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15945" y="2697733"/>
            <a:ext cx="2079117" cy="2574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8519" y="2843009"/>
            <a:ext cx="1526540" cy="369570"/>
          </a:xfrm>
          <a:custGeom>
            <a:avLst/>
            <a:gdLst/>
            <a:ahLst/>
            <a:cxnLst/>
            <a:rect l="l" t="t" r="r" b="b"/>
            <a:pathLst>
              <a:path w="1526539" h="369569">
                <a:moveTo>
                  <a:pt x="0" y="369328"/>
                </a:moveTo>
                <a:lnTo>
                  <a:pt x="1526159" y="369328"/>
                </a:lnTo>
                <a:lnTo>
                  <a:pt x="1526159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87907" y="2004771"/>
            <a:ext cx="2540000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746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Daniel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15" dirty="0">
                <a:latin typeface="Trebuchet MS"/>
                <a:cs typeface="Trebuchet MS"/>
              </a:rPr>
              <a:t>Rozin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Trebuchet MS"/>
                <a:cs typeface="Trebuchet MS"/>
              </a:rPr>
              <a:t>Pablo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15" dirty="0">
                <a:latin typeface="Trebuchet MS"/>
                <a:cs typeface="Trebuchet MS"/>
              </a:rPr>
              <a:t>Picasso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88051" y="442087"/>
            <a:ext cx="3229482" cy="21432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60469" y="537324"/>
            <a:ext cx="1379220" cy="369570"/>
          </a:xfrm>
          <a:custGeom>
            <a:avLst/>
            <a:gdLst/>
            <a:ahLst/>
            <a:cxnLst/>
            <a:rect l="l" t="t" r="r" b="b"/>
            <a:pathLst>
              <a:path w="1379220" h="369569">
                <a:moveTo>
                  <a:pt x="0" y="369328"/>
                </a:moveTo>
                <a:lnTo>
                  <a:pt x="1378712" y="369328"/>
                </a:lnTo>
                <a:lnTo>
                  <a:pt x="1378712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41367" y="566115"/>
            <a:ext cx="12033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Trebuchet MS"/>
                <a:cs typeface="Trebuchet MS"/>
              </a:rPr>
              <a:t>Tom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Hussey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13578" y="2873908"/>
            <a:ext cx="3704082" cy="31126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91375" y="6148971"/>
            <a:ext cx="1526540" cy="369570"/>
          </a:xfrm>
          <a:custGeom>
            <a:avLst/>
            <a:gdLst/>
            <a:ahLst/>
            <a:cxnLst/>
            <a:rect l="l" t="t" r="r" b="b"/>
            <a:pathLst>
              <a:path w="1526540" h="369570">
                <a:moveTo>
                  <a:pt x="0" y="369328"/>
                </a:moveTo>
                <a:lnTo>
                  <a:pt x="1526158" y="369328"/>
                </a:lnTo>
                <a:lnTo>
                  <a:pt x="1526158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73797" y="6181445"/>
            <a:ext cx="13112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rebuchet MS"/>
                <a:cs typeface="Trebuchet MS"/>
              </a:rPr>
              <a:t>Ronnie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Jiang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5556" y="3576358"/>
            <a:ext cx="1685925" cy="304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85459" y="522097"/>
            <a:ext cx="2474341" cy="4422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67373" y="4976317"/>
            <a:ext cx="18592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Envy </a:t>
            </a:r>
            <a:r>
              <a:rPr sz="1800" spc="-5" dirty="0">
                <a:latin typeface="Trebuchet MS"/>
                <a:cs typeface="Trebuchet MS"/>
              </a:rPr>
              <a:t>bumps,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2007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rebuchet MS"/>
                <a:cs typeface="Trebuchet MS"/>
              </a:rPr>
              <a:t>Erwin</a:t>
            </a:r>
            <a:r>
              <a:rPr sz="1800" spc="1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Wurm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3909" y="4146778"/>
            <a:ext cx="2510790" cy="2510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28592" y="522097"/>
            <a:ext cx="2002789" cy="37804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5011" y="522097"/>
            <a:ext cx="1637157" cy="27722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64639" y="3325114"/>
            <a:ext cx="1447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rebuchet MS"/>
                <a:cs typeface="Trebuchet MS"/>
              </a:rPr>
              <a:t>Kevin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Willems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7987" y="355600"/>
            <a:ext cx="2703195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6880" y="5265546"/>
            <a:ext cx="16446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Sour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Disposition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rebuchet MS"/>
                <a:cs typeface="Trebuchet MS"/>
              </a:rPr>
              <a:t>Geoff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Kim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65500" y="355600"/>
            <a:ext cx="2197100" cy="4139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45890" y="4526737"/>
            <a:ext cx="13785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Trebuchet MS"/>
                <a:cs typeface="Trebuchet MS"/>
              </a:rPr>
              <a:t>Destiny,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2017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40" dirty="0">
                <a:latin typeface="Trebuchet MS"/>
                <a:cs typeface="Trebuchet MS"/>
              </a:rPr>
              <a:t>Tomasz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15" dirty="0">
                <a:latin typeface="Trebuchet MS"/>
                <a:cs typeface="Trebuchet MS"/>
              </a:rPr>
              <a:t>Mro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66891" y="355587"/>
            <a:ext cx="2606420" cy="56503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48553" y="6038494"/>
            <a:ext cx="1816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Cynthia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Sheppard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26864" y="5847588"/>
            <a:ext cx="1220724" cy="589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2059" y="5847588"/>
            <a:ext cx="1815084" cy="589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44767" y="5847588"/>
            <a:ext cx="937260" cy="5897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59652" y="5847588"/>
            <a:ext cx="2212848" cy="5897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50123" y="5847588"/>
            <a:ext cx="900683" cy="5897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52186" y="5096967"/>
            <a:ext cx="379730" cy="926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19978" y="5437632"/>
            <a:ext cx="1046480" cy="4243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60464" y="5419090"/>
            <a:ext cx="1431289" cy="4428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61263" y="386029"/>
            <a:ext cx="2026285" cy="459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spc="1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pc="10" dirty="0"/>
              <a:t>Mass</a:t>
            </a:r>
            <a:r>
              <a:rPr spc="-50" dirty="0"/>
              <a:t> </a:t>
            </a:r>
            <a:r>
              <a:rPr spc="-10" dirty="0"/>
              <a:t>produced</a:t>
            </a:r>
            <a:endParaRPr sz="285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1263" y="829767"/>
            <a:ext cx="2377440" cy="3982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Material</a:t>
            </a:r>
            <a:r>
              <a:rPr sz="2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qualities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850" spc="1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15" dirty="0">
                <a:solidFill>
                  <a:srgbClr val="404040"/>
                </a:solidFill>
                <a:latin typeface="Trebuchet MS"/>
                <a:cs typeface="Trebuchet MS"/>
              </a:rPr>
              <a:t>Evoke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8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Narratives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85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Replica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8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Neglect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85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Recycled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8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Deflect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8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Anamorphic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850" spc="-1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Pattern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32479" y="361568"/>
            <a:ext cx="2180590" cy="29480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04689" y="213093"/>
            <a:ext cx="2115185" cy="369570"/>
          </a:xfrm>
          <a:custGeom>
            <a:avLst/>
            <a:gdLst/>
            <a:ahLst/>
            <a:cxnLst/>
            <a:rect l="l" t="t" r="r" b="b"/>
            <a:pathLst>
              <a:path w="2115184" h="369570">
                <a:moveTo>
                  <a:pt x="0" y="369328"/>
                </a:moveTo>
                <a:lnTo>
                  <a:pt x="2114931" y="369328"/>
                </a:lnTo>
                <a:lnTo>
                  <a:pt x="2114931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85969" y="241808"/>
            <a:ext cx="1846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Trebuchet MS"/>
                <a:cs typeface="Trebuchet MS"/>
              </a:rPr>
              <a:t>Vonnie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Whitworth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87390" y="1251585"/>
            <a:ext cx="3291713" cy="18665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82564" y="1246758"/>
            <a:ext cx="3301365" cy="1876425"/>
          </a:xfrm>
          <a:custGeom>
            <a:avLst/>
            <a:gdLst/>
            <a:ahLst/>
            <a:cxnLst/>
            <a:rect l="l" t="t" r="r" b="b"/>
            <a:pathLst>
              <a:path w="3301365" h="1876425">
                <a:moveTo>
                  <a:pt x="0" y="1876044"/>
                </a:moveTo>
                <a:lnTo>
                  <a:pt x="3301238" y="1876044"/>
                </a:lnTo>
                <a:lnTo>
                  <a:pt x="3301238" y="0"/>
                </a:lnTo>
                <a:lnTo>
                  <a:pt x="0" y="0"/>
                </a:lnTo>
                <a:lnTo>
                  <a:pt x="0" y="187604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45400" y="767067"/>
            <a:ext cx="1433830" cy="369570"/>
          </a:xfrm>
          <a:custGeom>
            <a:avLst/>
            <a:gdLst/>
            <a:ahLst/>
            <a:cxnLst/>
            <a:rect l="l" t="t" r="r" b="b"/>
            <a:pathLst>
              <a:path w="1433829" h="369569">
                <a:moveTo>
                  <a:pt x="0" y="369328"/>
                </a:moveTo>
                <a:lnTo>
                  <a:pt x="1433702" y="369328"/>
                </a:lnTo>
                <a:lnTo>
                  <a:pt x="1433702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727950" y="796290"/>
            <a:ext cx="1263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Istvan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Orosz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09286" y="3503803"/>
            <a:ext cx="4060443" cy="14784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30195" y="4921961"/>
            <a:ext cx="2342515" cy="307975"/>
          </a:xfrm>
          <a:custGeom>
            <a:avLst/>
            <a:gdLst/>
            <a:ahLst/>
            <a:cxnLst/>
            <a:rect l="l" t="t" r="r" b="b"/>
            <a:pathLst>
              <a:path w="2342515" h="307975">
                <a:moveTo>
                  <a:pt x="0" y="307771"/>
                </a:moveTo>
                <a:lnTo>
                  <a:pt x="2342514" y="307771"/>
                </a:lnTo>
                <a:lnTo>
                  <a:pt x="2342514" y="0"/>
                </a:lnTo>
                <a:lnTo>
                  <a:pt x="0" y="0"/>
                </a:lnTo>
                <a:lnTo>
                  <a:pt x="0" y="307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10332" y="4953761"/>
            <a:ext cx="2117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rebuchet MS"/>
                <a:cs typeface="Trebuchet MS"/>
              </a:rPr>
              <a:t>Kate Bush/Peacock</a:t>
            </a:r>
            <a:r>
              <a:rPr sz="1400" dirty="0">
                <a:latin typeface="Trebuchet MS"/>
                <a:cs typeface="Trebuchet MS"/>
              </a:rPr>
              <a:t> Design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574</Words>
  <Application>Microsoft Macintosh PowerPoint</Application>
  <PresentationFormat>On-screen Show (4:3)</PresentationFormat>
  <Paragraphs>152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Edexcel GCSE Art and Design 2019 - Externally Set Assignment</vt:lpstr>
      <vt:lpstr>Slide 3</vt:lpstr>
      <vt:lpstr>Slide 4</vt:lpstr>
      <vt:lpstr>*Daydreamer</vt:lpstr>
      <vt:lpstr>Slide 6</vt:lpstr>
      <vt:lpstr>Slide 7</vt:lpstr>
      <vt:lpstr>Slide 8</vt:lpstr>
      <vt:lpstr>*Mass produced</vt:lpstr>
      <vt:lpstr>Slide 10</vt:lpstr>
      <vt:lpstr>*</vt:lpstr>
      <vt:lpstr>Slide 12</vt:lpstr>
      <vt:lpstr>Slide 13</vt:lpstr>
      <vt:lpstr>*Illumination/lighting</vt:lpstr>
      <vt:lpstr>Slide 15</vt:lpstr>
      <vt:lpstr>*</vt:lpstr>
      <vt:lpstr>Slide 17</vt:lpstr>
      <vt:lpstr>Slide 18</vt:lpstr>
      <vt:lpstr>Slide 19</vt:lpstr>
      <vt:lpstr>Slide 20</vt:lpstr>
      <vt:lpstr>*</vt:lpstr>
      <vt:lpstr>*Water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and Design GCSE 2019</dc:title>
  <dc:creator>iain brown</dc:creator>
  <cp:lastModifiedBy>Melanie Powell</cp:lastModifiedBy>
  <cp:revision>1</cp:revision>
  <dcterms:created xsi:type="dcterms:W3CDTF">2019-02-18T17:05:44Z</dcterms:created>
  <dcterms:modified xsi:type="dcterms:W3CDTF">2019-02-18T17:10:24Z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2019-02-12T00:00:00Z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2019-02-18T00:00:00Z</vt:filetime>
  </property>
</Properties>
</file>