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4BD195-FD24-48C2-8C44-74A7DBA001EC}"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50215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4BD195-FD24-48C2-8C44-74A7DBA001EC}"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405354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4BD195-FD24-48C2-8C44-74A7DBA001EC}"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90624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4BD195-FD24-48C2-8C44-74A7DBA001EC}"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339049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BD195-FD24-48C2-8C44-74A7DBA001EC}"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421601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4BD195-FD24-48C2-8C44-74A7DBA001EC}" type="datetimeFigureOut">
              <a:rPr lang="en-GB" smtClean="0"/>
              <a:t>27/01/2017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311138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4BD195-FD24-48C2-8C44-74A7DBA001EC}" type="datetimeFigureOut">
              <a:rPr lang="en-GB" smtClean="0"/>
              <a:t>27/01/2017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78783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4BD195-FD24-48C2-8C44-74A7DBA001EC}" type="datetimeFigureOut">
              <a:rPr lang="en-GB" smtClean="0"/>
              <a:t>27/01/2017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2009491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BD195-FD24-48C2-8C44-74A7DBA001EC}" type="datetimeFigureOut">
              <a:rPr lang="en-GB" smtClean="0"/>
              <a:t>27/01/2017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396783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D195-FD24-48C2-8C44-74A7DBA001EC}" type="datetimeFigureOut">
              <a:rPr lang="en-GB" smtClean="0"/>
              <a:t>27/01/2017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12881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D195-FD24-48C2-8C44-74A7DBA001EC}" type="datetimeFigureOut">
              <a:rPr lang="en-GB" smtClean="0"/>
              <a:t>27/01/2017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AD29C6-DDEA-47D3-A099-CD8991AE6C00}" type="slidenum">
              <a:rPr lang="en-GB" smtClean="0"/>
              <a:t>‹#›</a:t>
            </a:fld>
            <a:endParaRPr lang="en-GB"/>
          </a:p>
        </p:txBody>
      </p:sp>
    </p:spTree>
    <p:extLst>
      <p:ext uri="{BB962C8B-B14F-4D97-AF65-F5344CB8AC3E}">
        <p14:creationId xmlns:p14="http://schemas.microsoft.com/office/powerpoint/2010/main" val="52717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BD195-FD24-48C2-8C44-74A7DBA001EC}" type="datetimeFigureOut">
              <a:rPr lang="en-GB" smtClean="0"/>
              <a:t>27/01/2017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D29C6-DDEA-47D3-A099-CD8991AE6C00}" type="slidenum">
              <a:rPr lang="en-GB" smtClean="0"/>
              <a:t>‹#›</a:t>
            </a:fld>
            <a:endParaRPr lang="en-GB"/>
          </a:p>
        </p:txBody>
      </p:sp>
    </p:spTree>
    <p:extLst>
      <p:ext uri="{BB962C8B-B14F-4D97-AF65-F5344CB8AC3E}">
        <p14:creationId xmlns:p14="http://schemas.microsoft.com/office/powerpoint/2010/main" val="1733849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96339">
            <a:off x="257951" y="1367121"/>
            <a:ext cx="4116080" cy="3672408"/>
          </a:xfrm>
        </p:spPr>
        <p:txBody>
          <a:bodyPr>
            <a:normAutofit/>
          </a:bodyPr>
          <a:lstStyle/>
          <a:p>
            <a:pPr algn="l"/>
            <a:r>
              <a:rPr lang="en-GB" sz="2000" dirty="0" smtClean="0">
                <a:solidFill>
                  <a:schemeClr val="tx1"/>
                </a:solidFill>
              </a:rPr>
              <a:t>Rules </a:t>
            </a:r>
            <a:r>
              <a:rPr lang="en-GB" sz="2000" dirty="0">
                <a:solidFill>
                  <a:schemeClr val="tx1"/>
                </a:solidFill>
              </a:rPr>
              <a:t>for Making Art</a:t>
            </a:r>
          </a:p>
          <a:p>
            <a:pPr algn="l"/>
            <a:r>
              <a:rPr lang="en-GB" sz="2000" dirty="0">
                <a:solidFill>
                  <a:schemeClr val="tx1"/>
                </a:solidFill>
              </a:rPr>
              <a:t>1 Learn everything and anything</a:t>
            </a:r>
          </a:p>
          <a:p>
            <a:pPr algn="l"/>
            <a:r>
              <a:rPr lang="en-GB" sz="2000" dirty="0">
                <a:solidFill>
                  <a:schemeClr val="tx1"/>
                </a:solidFill>
              </a:rPr>
              <a:t>2 Collaborate, share and be generous</a:t>
            </a:r>
          </a:p>
          <a:p>
            <a:pPr algn="l"/>
            <a:r>
              <a:rPr lang="en-GB" sz="2000" dirty="0">
                <a:solidFill>
                  <a:schemeClr val="tx1"/>
                </a:solidFill>
              </a:rPr>
              <a:t>3 Use your body. </a:t>
            </a:r>
            <a:r>
              <a:rPr lang="en-GB" sz="2000" dirty="0" smtClean="0">
                <a:solidFill>
                  <a:schemeClr val="tx1"/>
                </a:solidFill>
              </a:rPr>
              <a:t/>
            </a:r>
            <a:br>
              <a:rPr lang="en-GB" sz="2000" dirty="0" smtClean="0">
                <a:solidFill>
                  <a:schemeClr val="tx1"/>
                </a:solidFill>
              </a:rPr>
            </a:br>
            <a:r>
              <a:rPr lang="en-GB" sz="2000" dirty="0" smtClean="0">
                <a:solidFill>
                  <a:schemeClr val="tx1"/>
                </a:solidFill>
              </a:rPr>
              <a:t>   See </a:t>
            </a:r>
            <a:r>
              <a:rPr lang="en-GB" sz="2000" dirty="0">
                <a:solidFill>
                  <a:schemeClr val="tx1"/>
                </a:solidFill>
              </a:rPr>
              <a:t>where things take you</a:t>
            </a:r>
          </a:p>
          <a:p>
            <a:pPr algn="l"/>
            <a:r>
              <a:rPr lang="en-GB" sz="2000" dirty="0">
                <a:solidFill>
                  <a:schemeClr val="tx1"/>
                </a:solidFill>
              </a:rPr>
              <a:t>4 Use what inspires you</a:t>
            </a:r>
          </a:p>
          <a:p>
            <a:pPr algn="l"/>
            <a:r>
              <a:rPr lang="en-GB" sz="2000" dirty="0">
                <a:solidFill>
                  <a:schemeClr val="tx1"/>
                </a:solidFill>
              </a:rPr>
              <a:t>5 Break the boundaries. </a:t>
            </a:r>
            <a:r>
              <a:rPr lang="en-GB" sz="2000" dirty="0" smtClean="0">
                <a:solidFill>
                  <a:schemeClr val="tx1"/>
                </a:solidFill>
              </a:rPr>
              <a:t/>
            </a:r>
            <a:br>
              <a:rPr lang="en-GB" sz="2000" dirty="0" smtClean="0">
                <a:solidFill>
                  <a:schemeClr val="tx1"/>
                </a:solidFill>
              </a:rPr>
            </a:br>
            <a:r>
              <a:rPr lang="en-GB" sz="2000" dirty="0" smtClean="0">
                <a:solidFill>
                  <a:schemeClr val="tx1"/>
                </a:solidFill>
              </a:rPr>
              <a:t>   If </a:t>
            </a:r>
            <a:r>
              <a:rPr lang="en-GB" sz="2000" dirty="0">
                <a:solidFill>
                  <a:schemeClr val="tx1"/>
                </a:solidFill>
              </a:rPr>
              <a:t>it doesn’t exist, invent it</a:t>
            </a:r>
          </a:p>
          <a:p>
            <a:pPr algn="l"/>
            <a:r>
              <a:rPr lang="en-GB" sz="2000" dirty="0">
                <a:solidFill>
                  <a:schemeClr val="tx1"/>
                </a:solidFill>
              </a:rPr>
              <a:t>6 Make a difference in your world</a:t>
            </a:r>
          </a:p>
          <a:p>
            <a:pPr algn="l"/>
            <a:r>
              <a:rPr lang="en-GB" sz="2000" dirty="0">
                <a:solidFill>
                  <a:schemeClr val="tx1"/>
                </a:solidFill>
              </a:rPr>
              <a:t>7 Break the rules</a:t>
            </a:r>
          </a:p>
          <a:p>
            <a:endParaRPr lang="en-GB" dirty="0">
              <a:solidFill>
                <a:schemeClr val="tx1"/>
              </a:solidFill>
            </a:endParaRPr>
          </a:p>
        </p:txBody>
      </p:sp>
      <p:sp>
        <p:nvSpPr>
          <p:cNvPr id="4" name="Subtitle 2"/>
          <p:cNvSpPr txBox="1">
            <a:spLocks/>
          </p:cNvSpPr>
          <p:nvPr/>
        </p:nvSpPr>
        <p:spPr>
          <a:xfrm>
            <a:off x="0" y="116632"/>
            <a:ext cx="9144000" cy="165618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800" b="1" dirty="0" smtClean="0">
                <a:solidFill>
                  <a:schemeClr val="tx1"/>
                </a:solidFill>
              </a:rPr>
              <a:t> “Stop remembering something that you are sure of everyday and make space for new mistakes”. </a:t>
            </a:r>
            <a:r>
              <a:rPr lang="en-GB" sz="2000" dirty="0" smtClean="0">
                <a:solidFill>
                  <a:schemeClr val="tx1"/>
                </a:solidFill>
              </a:rPr>
              <a:t>Robert Rauschenberg</a:t>
            </a:r>
          </a:p>
          <a:p>
            <a:endParaRPr lang="en-GB" sz="20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14239"/>
            <a:ext cx="2095500"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00" y="1115006"/>
            <a:ext cx="2365421" cy="2962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ubtitle 2"/>
          <p:cNvSpPr txBox="1">
            <a:spLocks/>
          </p:cNvSpPr>
          <p:nvPr/>
        </p:nvSpPr>
        <p:spPr>
          <a:xfrm>
            <a:off x="628087" y="5085184"/>
            <a:ext cx="3943913" cy="189615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000" dirty="0" smtClean="0">
                <a:solidFill>
                  <a:schemeClr val="tx1"/>
                </a:solidFill>
              </a:rPr>
              <a:t>Take photos of your experience of seeing this exhibition and use them in a Rauschenberg way to tell the story of your visit. What impact did the work have on you? </a:t>
            </a:r>
            <a:r>
              <a:rPr lang="en-GB" sz="2000" dirty="0" err="1" smtClean="0">
                <a:solidFill>
                  <a:schemeClr val="tx1"/>
                </a:solidFill>
              </a:rPr>
              <a:t>Etc</a:t>
            </a:r>
            <a:r>
              <a:rPr lang="en-GB" sz="2000" dirty="0" smtClean="0">
                <a:solidFill>
                  <a:schemeClr val="tx1"/>
                </a:solidFill>
              </a:rPr>
              <a:t> </a:t>
            </a:r>
            <a:r>
              <a:rPr lang="en-GB" sz="2000" dirty="0" err="1" smtClean="0">
                <a:solidFill>
                  <a:schemeClr val="tx1"/>
                </a:solidFill>
              </a:rPr>
              <a:t>etc</a:t>
            </a:r>
            <a:r>
              <a:rPr lang="en-GB" sz="2000" dirty="0" smtClean="0">
                <a:solidFill>
                  <a:schemeClr val="tx1"/>
                </a:solidFill>
              </a:rPr>
              <a:t>… </a:t>
            </a:r>
            <a:endParaRPr lang="en-GB" dirty="0">
              <a:solidFill>
                <a:schemeClr val="tx1"/>
              </a:solidFill>
            </a:endParaRPr>
          </a:p>
        </p:txBody>
      </p:sp>
      <p:sp>
        <p:nvSpPr>
          <p:cNvPr id="6" name="Right Arrow 5"/>
          <p:cNvSpPr/>
          <p:nvPr/>
        </p:nvSpPr>
        <p:spPr>
          <a:xfrm>
            <a:off x="-684584" y="5075539"/>
            <a:ext cx="1296144" cy="64807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3923928" y="4437112"/>
            <a:ext cx="1296144" cy="64807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ubtitle 2"/>
          <p:cNvSpPr txBox="1">
            <a:spLocks/>
          </p:cNvSpPr>
          <p:nvPr/>
        </p:nvSpPr>
        <p:spPr>
          <a:xfrm>
            <a:off x="5305719" y="4137108"/>
            <a:ext cx="3943913" cy="30363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000" dirty="0" smtClean="0">
                <a:solidFill>
                  <a:schemeClr val="tx1"/>
                </a:solidFill>
              </a:rPr>
              <a:t>Look at the work first before you begin to complete the work task.</a:t>
            </a:r>
          </a:p>
          <a:p>
            <a:pPr algn="l"/>
            <a:r>
              <a:rPr lang="en-GB" sz="2000" dirty="0" smtClean="0">
                <a:solidFill>
                  <a:schemeClr val="tx1"/>
                </a:solidFill>
              </a:rPr>
              <a:t>Look closely.</a:t>
            </a:r>
          </a:p>
          <a:p>
            <a:pPr algn="l"/>
            <a:r>
              <a:rPr lang="en-GB" sz="2000" dirty="0" smtClean="0">
                <a:solidFill>
                  <a:schemeClr val="tx1"/>
                </a:solidFill>
              </a:rPr>
              <a:t>Try to make connection: literal, visual. Have you seen work like this before? Where? </a:t>
            </a:r>
            <a:br>
              <a:rPr lang="en-GB" sz="2000" dirty="0" smtClean="0">
                <a:solidFill>
                  <a:schemeClr val="tx1"/>
                </a:solidFill>
              </a:rPr>
            </a:br>
            <a:r>
              <a:rPr lang="en-GB" sz="2000" dirty="0" smtClean="0">
                <a:solidFill>
                  <a:schemeClr val="tx1"/>
                </a:solidFill>
              </a:rPr>
              <a:t>What is Rauschenberg trying to communication to his audience?</a:t>
            </a:r>
            <a:endParaRPr lang="en-GB" dirty="0">
              <a:solidFill>
                <a:schemeClr val="tx1"/>
              </a:solidFill>
            </a:endParaRPr>
          </a:p>
        </p:txBody>
      </p:sp>
    </p:spTree>
    <p:extLst>
      <p:ext uri="{BB962C8B-B14F-4D97-AF65-F5344CB8AC3E}">
        <p14:creationId xmlns:p14="http://schemas.microsoft.com/office/powerpoint/2010/main" val="99659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384"/>
            <a:ext cx="2520280" cy="1143000"/>
          </a:xfrm>
        </p:spPr>
        <p:txBody>
          <a:bodyPr>
            <a:normAutofit/>
          </a:bodyPr>
          <a:lstStyle/>
          <a:p>
            <a:pPr algn="l"/>
            <a:r>
              <a:rPr lang="en-GB" sz="5400" b="1" dirty="0" smtClean="0"/>
              <a:t>Task 1</a:t>
            </a:r>
            <a:endParaRPr lang="en-GB" sz="5400" b="1" dirty="0"/>
          </a:p>
        </p:txBody>
      </p:sp>
      <p:sp>
        <p:nvSpPr>
          <p:cNvPr id="3" name="Content Placeholder 2"/>
          <p:cNvSpPr>
            <a:spLocks noGrp="1"/>
          </p:cNvSpPr>
          <p:nvPr>
            <p:ph idx="1"/>
          </p:nvPr>
        </p:nvSpPr>
        <p:spPr>
          <a:xfrm>
            <a:off x="323528" y="1124744"/>
            <a:ext cx="3888432" cy="4464496"/>
          </a:xfrm>
        </p:spPr>
        <p:txBody>
          <a:bodyPr>
            <a:normAutofit/>
          </a:bodyPr>
          <a:lstStyle/>
          <a:p>
            <a:pPr marL="0" indent="0">
              <a:buNone/>
            </a:pPr>
            <a:r>
              <a:rPr lang="en-GB" sz="2000" dirty="0" smtClean="0"/>
              <a:t>Find examples of work where Rauschenberg has used found objects. </a:t>
            </a:r>
            <a:r>
              <a:rPr lang="en-GB" sz="2000" u="sng" dirty="0" smtClean="0"/>
              <a:t>(OBJECTS not images)</a:t>
            </a:r>
            <a:r>
              <a:rPr lang="en-GB" dirty="0" smtClean="0"/>
              <a:t/>
            </a:r>
            <a:br>
              <a:rPr lang="en-GB" dirty="0" smtClean="0"/>
            </a:br>
            <a:r>
              <a:rPr lang="en-GB" b="1" dirty="0" smtClean="0"/>
              <a:t>Document your finding in a detailed drawing. Your drawing should take no less than 40 minutes. </a:t>
            </a:r>
            <a:endParaRPr lang="en-GB" b="1" dirty="0"/>
          </a:p>
        </p:txBody>
      </p:sp>
      <p:sp>
        <p:nvSpPr>
          <p:cNvPr id="4" name="Content Placeholder 2"/>
          <p:cNvSpPr txBox="1">
            <a:spLocks/>
          </p:cNvSpPr>
          <p:nvPr/>
        </p:nvSpPr>
        <p:spPr>
          <a:xfrm>
            <a:off x="4716016" y="504056"/>
            <a:ext cx="4283968" cy="6597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t>Josef Albers = Combinations.</a:t>
            </a:r>
          </a:p>
          <a:p>
            <a:pPr marL="0" indent="0">
              <a:buFont typeface="Arial" panose="020B0604020202020204" pitchFamily="34" charset="0"/>
              <a:buNone/>
            </a:pPr>
            <a:r>
              <a:rPr lang="en-GB" sz="2000" dirty="0" smtClean="0"/>
              <a:t>Robert Rauschenberg = Combines.</a:t>
            </a:r>
          </a:p>
          <a:p>
            <a:pPr marL="0" indent="0">
              <a:buNone/>
            </a:pPr>
            <a:r>
              <a:rPr lang="en-GB" b="1" dirty="0" smtClean="0"/>
              <a:t>Explain the difference.</a:t>
            </a:r>
          </a:p>
          <a:p>
            <a:pPr marL="0" indent="0">
              <a:buNone/>
            </a:pPr>
            <a:r>
              <a:rPr lang="en-GB" b="1" dirty="0" smtClean="0">
                <a:solidFill>
                  <a:schemeClr val="bg1">
                    <a:lumMod val="85000"/>
                  </a:schemeClr>
                </a:solidFill>
              </a:rPr>
              <a:t>------------------------------------------------------------------------------------------------------------------------------------------------------------------------------------------------------------------------------------------------------------------------------------------------------------------------------------------</a:t>
            </a:r>
            <a:endParaRPr lang="en-GB" dirty="0" smtClean="0">
              <a:solidFill>
                <a:schemeClr val="bg1">
                  <a:lumMod val="8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3" y="260648"/>
            <a:ext cx="1120309"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113301" y="-546932"/>
            <a:ext cx="1395536"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9114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20" y="-27384"/>
            <a:ext cx="2520280" cy="1143000"/>
          </a:xfrm>
        </p:spPr>
        <p:txBody>
          <a:bodyPr>
            <a:normAutofit/>
          </a:bodyPr>
          <a:lstStyle/>
          <a:p>
            <a:pPr algn="l"/>
            <a:r>
              <a:rPr lang="en-GB" sz="5400" b="1" dirty="0" smtClean="0"/>
              <a:t>Task 2</a:t>
            </a:r>
            <a:endParaRPr lang="en-GB" sz="5400" b="1" dirty="0"/>
          </a:p>
        </p:txBody>
      </p:sp>
      <p:sp>
        <p:nvSpPr>
          <p:cNvPr id="3" name="Content Placeholder 2"/>
          <p:cNvSpPr>
            <a:spLocks noGrp="1"/>
          </p:cNvSpPr>
          <p:nvPr>
            <p:ph idx="1"/>
          </p:nvPr>
        </p:nvSpPr>
        <p:spPr>
          <a:xfrm>
            <a:off x="323527" y="1916832"/>
            <a:ext cx="3902075" cy="3096344"/>
          </a:xfrm>
        </p:spPr>
        <p:txBody>
          <a:bodyPr>
            <a:noAutofit/>
          </a:bodyPr>
          <a:lstStyle/>
          <a:p>
            <a:pPr marL="0" indent="0">
              <a:buNone/>
            </a:pPr>
            <a:r>
              <a:rPr lang="en-GB" sz="2000" dirty="0"/>
              <a:t>"I actually had a kind of house </a:t>
            </a:r>
            <a:r>
              <a:rPr lang="en-GB" sz="2000" dirty="0" smtClean="0"/>
              <a:t>rule, if </a:t>
            </a:r>
            <a:r>
              <a:rPr lang="en-GB" sz="2000" dirty="0"/>
              <a:t>I walked completely around the block and didn't find enough to work with, I could take one other block and walk around it in any direction—but that was it. The works had to look at least as interesting as anything that was going on outside the window</a:t>
            </a:r>
            <a:r>
              <a:rPr lang="en-GB" sz="2000" dirty="0" smtClean="0"/>
              <a:t>.“</a:t>
            </a:r>
          </a:p>
          <a:p>
            <a:pPr marL="0" indent="0">
              <a:buNone/>
            </a:pPr>
            <a:r>
              <a:rPr lang="en-GB" sz="2000" dirty="0"/>
              <a:t>	</a:t>
            </a:r>
            <a:r>
              <a:rPr lang="en-GB" sz="2000" b="1" dirty="0" smtClean="0"/>
              <a:t>Robert Rauschenberg</a:t>
            </a:r>
            <a:r>
              <a:rPr lang="en-GB" sz="2000" dirty="0" smtClean="0"/>
              <a:t/>
            </a:r>
            <a:br>
              <a:rPr lang="en-GB" sz="2000" dirty="0" smtClean="0"/>
            </a:br>
            <a:r>
              <a:rPr lang="en-GB" sz="2000" dirty="0" smtClean="0"/>
              <a:t/>
            </a:r>
            <a:br>
              <a:rPr lang="en-GB" sz="2000" dirty="0" smtClean="0"/>
            </a:br>
            <a:endParaRPr lang="en-GB"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27111" y="5461434"/>
            <a:ext cx="2251026" cy="922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4932040" y="1052736"/>
            <a:ext cx="4139952" cy="49011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t>Using </a:t>
            </a:r>
            <a:r>
              <a:rPr lang="en-GB" sz="2000" dirty="0" smtClean="0"/>
              <a:t>Rauschenberg’s </a:t>
            </a:r>
            <a:r>
              <a:rPr lang="en-GB" sz="2000" dirty="0" smtClean="0"/>
              <a:t>idea of walking and allowing unexpected things to draw his attention, you are to walk through the exhibition and select different aspects of the work that draw your attention.</a:t>
            </a:r>
            <a:br>
              <a:rPr lang="en-GB" sz="2000" dirty="0" smtClean="0"/>
            </a:br>
            <a:r>
              <a:rPr lang="en-GB" sz="2000" dirty="0" smtClean="0"/>
              <a:t>Name 6 different elements</a:t>
            </a:r>
          </a:p>
          <a:p>
            <a:pPr marL="0" indent="0">
              <a:buFont typeface="Arial" panose="020B0604020202020204" pitchFamily="34" charset="0"/>
              <a:buNone/>
            </a:pPr>
            <a:r>
              <a:rPr lang="en-GB" sz="2000" dirty="0" smtClean="0"/>
              <a:t/>
            </a:r>
            <a:br>
              <a:rPr lang="en-GB" sz="2000" dirty="0" smtClean="0"/>
            </a:br>
            <a:r>
              <a:rPr lang="en-GB" sz="2000" dirty="0" smtClean="0"/>
              <a:t>You </a:t>
            </a:r>
            <a:r>
              <a:rPr lang="en-GB" sz="2000" dirty="0" smtClean="0"/>
              <a:t>are to make drawings of the different things you find interesting the works. Look at the way Rauschenberg composes his paintings and combine your chosen bits to resemble a Rauschenberg composition.   </a:t>
            </a:r>
            <a:endParaRPr lang="en-GB" sz="1600" dirty="0" smtClean="0"/>
          </a:p>
          <a:p>
            <a:pPr marL="514350" indent="-514350">
              <a:buFont typeface="Arial" panose="020B0604020202020204" pitchFamily="34" charset="0"/>
              <a:buAutoNum type="arabicPlain"/>
            </a:pPr>
            <a:endParaRPr lang="en-GB" b="1" dirty="0"/>
          </a:p>
        </p:txBody>
      </p:sp>
      <p:sp>
        <p:nvSpPr>
          <p:cNvPr id="8" name="Title 1"/>
          <p:cNvSpPr txBox="1">
            <a:spLocks/>
          </p:cNvSpPr>
          <p:nvPr/>
        </p:nvSpPr>
        <p:spPr>
          <a:xfrm>
            <a:off x="1259632" y="5094311"/>
            <a:ext cx="1728192" cy="1719065"/>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5400" b="1" dirty="0" smtClean="0"/>
              <a:t>Read </a:t>
            </a:r>
          </a:p>
          <a:p>
            <a:pPr algn="l"/>
            <a:r>
              <a:rPr lang="en-GB" sz="5400" b="1" dirty="0" smtClean="0"/>
              <a:t>this </a:t>
            </a:r>
          </a:p>
          <a:p>
            <a:pPr algn="l"/>
            <a:r>
              <a:rPr lang="en-GB" sz="5400" b="1" dirty="0" smtClean="0"/>
              <a:t>quote</a:t>
            </a:r>
            <a:endParaRPr lang="en-GB" sz="5400" b="1" dirty="0"/>
          </a:p>
        </p:txBody>
      </p:sp>
      <p:sp>
        <p:nvSpPr>
          <p:cNvPr id="9" name="Content Placeholder 2"/>
          <p:cNvSpPr txBox="1">
            <a:spLocks/>
          </p:cNvSpPr>
          <p:nvPr/>
        </p:nvSpPr>
        <p:spPr>
          <a:xfrm>
            <a:off x="337171" y="116632"/>
            <a:ext cx="3888432" cy="1503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t>For inspiration and materials to work with Rauschenberg would walk around the block of his studio. This is how he would begin his working day. </a:t>
            </a:r>
            <a:endParaRPr lang="en-GB" sz="2000" b="1" dirty="0"/>
          </a:p>
        </p:txBody>
      </p:sp>
      <p:sp>
        <p:nvSpPr>
          <p:cNvPr id="5" name="Minus 4"/>
          <p:cNvSpPr/>
          <p:nvPr/>
        </p:nvSpPr>
        <p:spPr>
          <a:xfrm>
            <a:off x="-828600" y="1412776"/>
            <a:ext cx="6084168" cy="729468"/>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184080" y="-461231"/>
            <a:ext cx="2035005" cy="922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94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272</Words>
  <Application>Microsoft Office PowerPoint</Application>
  <PresentationFormat>On-screen Show (4:3)</PresentationFormat>
  <Paragraphs>28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Task 1</vt:lpstr>
      <vt:lpstr>Task 2</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Cristiano</dc:creator>
  <cp:lastModifiedBy>Mr A. Cristiano</cp:lastModifiedBy>
  <cp:revision>13</cp:revision>
  <dcterms:created xsi:type="dcterms:W3CDTF">2017-01-25T16:50:33Z</dcterms:created>
  <dcterms:modified xsi:type="dcterms:W3CDTF">2017-01-27T16:17:54Z</dcterms:modified>
</cp:coreProperties>
</file>