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797675" cy="9856788"/>
  <p:defaultTextStyle>
    <a:defPPr>
      <a:defRPr lang="en-GB"/>
    </a:defPPr>
    <a:lvl1pPr algn="l" rtl="0" fontAlgn="base">
      <a:spcBef>
        <a:spcPct val="0"/>
      </a:spcBef>
      <a:spcAft>
        <a:spcPct val="0"/>
      </a:spcAft>
      <a:defRPr sz="1200" kern="1200">
        <a:solidFill>
          <a:schemeClr val="tx1"/>
        </a:solidFill>
        <a:latin typeface="OCR A Extended" pitchFamily="50" charset="0"/>
        <a:ea typeface="+mn-ea"/>
        <a:cs typeface="Times New Roman" charset="0"/>
      </a:defRPr>
    </a:lvl1pPr>
    <a:lvl2pPr marL="457200" algn="l" rtl="0" fontAlgn="base">
      <a:spcBef>
        <a:spcPct val="0"/>
      </a:spcBef>
      <a:spcAft>
        <a:spcPct val="0"/>
      </a:spcAft>
      <a:defRPr sz="1200" kern="1200">
        <a:solidFill>
          <a:schemeClr val="tx1"/>
        </a:solidFill>
        <a:latin typeface="OCR A Extended" pitchFamily="50" charset="0"/>
        <a:ea typeface="+mn-ea"/>
        <a:cs typeface="Times New Roman" charset="0"/>
      </a:defRPr>
    </a:lvl2pPr>
    <a:lvl3pPr marL="914400" algn="l" rtl="0" fontAlgn="base">
      <a:spcBef>
        <a:spcPct val="0"/>
      </a:spcBef>
      <a:spcAft>
        <a:spcPct val="0"/>
      </a:spcAft>
      <a:defRPr sz="1200" kern="1200">
        <a:solidFill>
          <a:schemeClr val="tx1"/>
        </a:solidFill>
        <a:latin typeface="OCR A Extended" pitchFamily="50" charset="0"/>
        <a:ea typeface="+mn-ea"/>
        <a:cs typeface="Times New Roman" charset="0"/>
      </a:defRPr>
    </a:lvl3pPr>
    <a:lvl4pPr marL="1371600" algn="l" rtl="0" fontAlgn="base">
      <a:spcBef>
        <a:spcPct val="0"/>
      </a:spcBef>
      <a:spcAft>
        <a:spcPct val="0"/>
      </a:spcAft>
      <a:defRPr sz="1200" kern="1200">
        <a:solidFill>
          <a:schemeClr val="tx1"/>
        </a:solidFill>
        <a:latin typeface="OCR A Extended" pitchFamily="50" charset="0"/>
        <a:ea typeface="+mn-ea"/>
        <a:cs typeface="Times New Roman" charset="0"/>
      </a:defRPr>
    </a:lvl4pPr>
    <a:lvl5pPr marL="1828800" algn="l" rtl="0" fontAlgn="base">
      <a:spcBef>
        <a:spcPct val="0"/>
      </a:spcBef>
      <a:spcAft>
        <a:spcPct val="0"/>
      </a:spcAft>
      <a:defRPr sz="1200" kern="1200">
        <a:solidFill>
          <a:schemeClr val="tx1"/>
        </a:solidFill>
        <a:latin typeface="OCR A Extended" pitchFamily="50" charset="0"/>
        <a:ea typeface="+mn-ea"/>
        <a:cs typeface="Times New Roman" charset="0"/>
      </a:defRPr>
    </a:lvl5pPr>
    <a:lvl6pPr marL="2286000" algn="l" defTabSz="914400" rtl="0" eaLnBrk="1" latinLnBrk="0" hangingPunct="1">
      <a:defRPr sz="1200" kern="1200">
        <a:solidFill>
          <a:schemeClr val="tx1"/>
        </a:solidFill>
        <a:latin typeface="OCR A Extended" pitchFamily="50" charset="0"/>
        <a:ea typeface="+mn-ea"/>
        <a:cs typeface="Times New Roman" charset="0"/>
      </a:defRPr>
    </a:lvl6pPr>
    <a:lvl7pPr marL="2743200" algn="l" defTabSz="914400" rtl="0" eaLnBrk="1" latinLnBrk="0" hangingPunct="1">
      <a:defRPr sz="1200" kern="1200">
        <a:solidFill>
          <a:schemeClr val="tx1"/>
        </a:solidFill>
        <a:latin typeface="OCR A Extended" pitchFamily="50" charset="0"/>
        <a:ea typeface="+mn-ea"/>
        <a:cs typeface="Times New Roman" charset="0"/>
      </a:defRPr>
    </a:lvl7pPr>
    <a:lvl8pPr marL="3200400" algn="l" defTabSz="914400" rtl="0" eaLnBrk="1" latinLnBrk="0" hangingPunct="1">
      <a:defRPr sz="1200" kern="1200">
        <a:solidFill>
          <a:schemeClr val="tx1"/>
        </a:solidFill>
        <a:latin typeface="OCR A Extended" pitchFamily="50" charset="0"/>
        <a:ea typeface="+mn-ea"/>
        <a:cs typeface="Times New Roman" charset="0"/>
      </a:defRPr>
    </a:lvl8pPr>
    <a:lvl9pPr marL="3657600" algn="l" defTabSz="914400" rtl="0" eaLnBrk="1" latinLnBrk="0" hangingPunct="1">
      <a:defRPr sz="1200" kern="1200">
        <a:solidFill>
          <a:schemeClr val="tx1"/>
        </a:solidFill>
        <a:latin typeface="OCR A Extended" pitchFamily="50"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86" d="100"/>
          <a:sy n="86" d="100"/>
        </p:scale>
        <p:origin x="-5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072C28E-DE44-4BEB-ADC1-CFBA1B227E4D}" type="slidenum">
              <a:rPr lang="en-GB"/>
              <a:pPr>
                <a:defRPr/>
              </a:pPr>
              <a:t>‹#›</a:t>
            </a:fld>
            <a:endParaRPr lang="en-GB"/>
          </a:p>
        </p:txBody>
      </p:sp>
    </p:spTree>
    <p:extLst>
      <p:ext uri="{BB962C8B-B14F-4D97-AF65-F5344CB8AC3E}">
        <p14:creationId xmlns:p14="http://schemas.microsoft.com/office/powerpoint/2010/main" val="200373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E8061A79-AAE0-4B72-BFE8-738534EAFB6E}" type="slidenum">
              <a:rPr lang="en-GB"/>
              <a:pPr>
                <a:defRPr/>
              </a:pPr>
              <a:t>‹#›</a:t>
            </a:fld>
            <a:endParaRPr lang="en-GB"/>
          </a:p>
        </p:txBody>
      </p:sp>
    </p:spTree>
    <p:extLst>
      <p:ext uri="{BB962C8B-B14F-4D97-AF65-F5344CB8AC3E}">
        <p14:creationId xmlns:p14="http://schemas.microsoft.com/office/powerpoint/2010/main" val="2316817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2C8917D-2720-4829-AAF0-3E933674C435}" type="slidenum">
              <a:rPr lang="en-GB"/>
              <a:pPr>
                <a:defRPr/>
              </a:pPr>
              <a:t>‹#›</a:t>
            </a:fld>
            <a:endParaRPr lang="en-GB"/>
          </a:p>
        </p:txBody>
      </p:sp>
    </p:spTree>
    <p:extLst>
      <p:ext uri="{BB962C8B-B14F-4D97-AF65-F5344CB8AC3E}">
        <p14:creationId xmlns:p14="http://schemas.microsoft.com/office/powerpoint/2010/main" val="455186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7A2DC22-F6AD-4AD9-8E2A-2074445A5822}" type="slidenum">
              <a:rPr lang="en-GB"/>
              <a:pPr>
                <a:defRPr/>
              </a:pPr>
              <a:t>‹#›</a:t>
            </a:fld>
            <a:endParaRPr lang="en-GB"/>
          </a:p>
        </p:txBody>
      </p:sp>
    </p:spTree>
    <p:extLst>
      <p:ext uri="{BB962C8B-B14F-4D97-AF65-F5344CB8AC3E}">
        <p14:creationId xmlns:p14="http://schemas.microsoft.com/office/powerpoint/2010/main" val="4127430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AC5A1D1-FDF0-4731-BBA1-B13F29977F23}" type="slidenum">
              <a:rPr lang="en-GB"/>
              <a:pPr>
                <a:defRPr/>
              </a:pPr>
              <a:t>‹#›</a:t>
            </a:fld>
            <a:endParaRPr lang="en-GB"/>
          </a:p>
        </p:txBody>
      </p:sp>
    </p:spTree>
    <p:extLst>
      <p:ext uri="{BB962C8B-B14F-4D97-AF65-F5344CB8AC3E}">
        <p14:creationId xmlns:p14="http://schemas.microsoft.com/office/powerpoint/2010/main" val="2959371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A04D8552-2096-4B8C-9A56-34917729067E}" type="slidenum">
              <a:rPr lang="en-GB"/>
              <a:pPr>
                <a:defRPr/>
              </a:pPr>
              <a:t>‹#›</a:t>
            </a:fld>
            <a:endParaRPr lang="en-GB"/>
          </a:p>
        </p:txBody>
      </p:sp>
    </p:spTree>
    <p:extLst>
      <p:ext uri="{BB962C8B-B14F-4D97-AF65-F5344CB8AC3E}">
        <p14:creationId xmlns:p14="http://schemas.microsoft.com/office/powerpoint/2010/main" val="2275670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F2AF3992-6E1B-4F73-86CF-C2E6E6CB8340}" type="slidenum">
              <a:rPr lang="en-GB"/>
              <a:pPr>
                <a:defRPr/>
              </a:pPr>
              <a:t>‹#›</a:t>
            </a:fld>
            <a:endParaRPr lang="en-GB"/>
          </a:p>
        </p:txBody>
      </p:sp>
    </p:spTree>
    <p:extLst>
      <p:ext uri="{BB962C8B-B14F-4D97-AF65-F5344CB8AC3E}">
        <p14:creationId xmlns:p14="http://schemas.microsoft.com/office/powerpoint/2010/main" val="189561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E7680C13-D0A5-4832-B5DE-71394A988563}" type="slidenum">
              <a:rPr lang="en-GB"/>
              <a:pPr>
                <a:defRPr/>
              </a:pPr>
              <a:t>‹#›</a:t>
            </a:fld>
            <a:endParaRPr lang="en-GB"/>
          </a:p>
        </p:txBody>
      </p:sp>
    </p:spTree>
    <p:extLst>
      <p:ext uri="{BB962C8B-B14F-4D97-AF65-F5344CB8AC3E}">
        <p14:creationId xmlns:p14="http://schemas.microsoft.com/office/powerpoint/2010/main" val="1486768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A8EF8E81-EA4F-4EC6-8998-51173CF3DBCE}" type="slidenum">
              <a:rPr lang="en-GB"/>
              <a:pPr>
                <a:defRPr/>
              </a:pPr>
              <a:t>‹#›</a:t>
            </a:fld>
            <a:endParaRPr lang="en-GB"/>
          </a:p>
        </p:txBody>
      </p:sp>
    </p:spTree>
    <p:extLst>
      <p:ext uri="{BB962C8B-B14F-4D97-AF65-F5344CB8AC3E}">
        <p14:creationId xmlns:p14="http://schemas.microsoft.com/office/powerpoint/2010/main" val="3481260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937C58E-C9B6-469E-8BBA-551F3FB703ED}" type="slidenum">
              <a:rPr lang="en-GB"/>
              <a:pPr>
                <a:defRPr/>
              </a:pPr>
              <a:t>‹#›</a:t>
            </a:fld>
            <a:endParaRPr lang="en-GB"/>
          </a:p>
        </p:txBody>
      </p:sp>
    </p:spTree>
    <p:extLst>
      <p:ext uri="{BB962C8B-B14F-4D97-AF65-F5344CB8AC3E}">
        <p14:creationId xmlns:p14="http://schemas.microsoft.com/office/powerpoint/2010/main" val="1870570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18CE8D3-EF3D-482A-A135-0284FA187978}" type="slidenum">
              <a:rPr lang="en-GB"/>
              <a:pPr>
                <a:defRPr/>
              </a:pPr>
              <a:t>‹#›</a:t>
            </a:fld>
            <a:endParaRPr lang="en-GB"/>
          </a:p>
        </p:txBody>
      </p:sp>
    </p:spTree>
    <p:extLst>
      <p:ext uri="{BB962C8B-B14F-4D97-AF65-F5344CB8AC3E}">
        <p14:creationId xmlns:p14="http://schemas.microsoft.com/office/powerpoint/2010/main" val="390951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982ADAD-A64D-46B7-9F92-86E37EF70892}"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cs typeface="Times New Roman" charset="0"/>
        </a:defRPr>
      </a:lvl2pPr>
      <a:lvl3pPr algn="ctr" rtl="0" eaLnBrk="0" fontAlgn="base" hangingPunct="0">
        <a:spcBef>
          <a:spcPct val="0"/>
        </a:spcBef>
        <a:spcAft>
          <a:spcPct val="0"/>
        </a:spcAft>
        <a:defRPr sz="4400">
          <a:solidFill>
            <a:schemeClr val="tx2"/>
          </a:solidFill>
          <a:latin typeface="Times New Roman" charset="0"/>
          <a:cs typeface="Times New Roman" charset="0"/>
        </a:defRPr>
      </a:lvl3pPr>
      <a:lvl4pPr algn="ctr" rtl="0" eaLnBrk="0" fontAlgn="base" hangingPunct="0">
        <a:spcBef>
          <a:spcPct val="0"/>
        </a:spcBef>
        <a:spcAft>
          <a:spcPct val="0"/>
        </a:spcAft>
        <a:defRPr sz="4400">
          <a:solidFill>
            <a:schemeClr val="tx2"/>
          </a:solidFill>
          <a:latin typeface="Times New Roman" charset="0"/>
          <a:cs typeface="Times New Roman" charset="0"/>
        </a:defRPr>
      </a:lvl4pPr>
      <a:lvl5pPr algn="ctr" rtl="0" eaLnBrk="0" fontAlgn="base" hangingPunct="0">
        <a:spcBef>
          <a:spcPct val="0"/>
        </a:spcBef>
        <a:spcAft>
          <a:spcPct val="0"/>
        </a:spcAft>
        <a:defRPr sz="4400">
          <a:solidFill>
            <a:schemeClr val="tx2"/>
          </a:solidFill>
          <a:latin typeface="Times New Roman" charset="0"/>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3707904" y="533400"/>
            <a:ext cx="5169967" cy="4248472"/>
          </a:xfrm>
        </p:spPr>
        <p:txBody>
          <a:bodyPr/>
          <a:lstStyle/>
          <a:p>
            <a:pPr algn="l" eaLnBrk="1" hangingPunct="1">
              <a:spcBef>
                <a:spcPct val="0"/>
              </a:spcBef>
            </a:pPr>
            <a:r>
              <a:rPr lang="en-GB" altLang="en-US" sz="1100" b="1" dirty="0">
                <a:latin typeface="Arial" charset="0"/>
              </a:rPr>
              <a:t>Discover how architects, artists and designers are responding today to some of the most urgent ecological issues of our times</a:t>
            </a:r>
            <a:r>
              <a:rPr lang="en-GB" altLang="en-US" sz="1100" b="1" dirty="0">
                <a:latin typeface="Arial" charset="0"/>
              </a:rPr>
              <a:t>. From climate change to species extinction and resource depletion, the damaging effects of modern life are more tangible than ever. Eco-Visionaries examines humankind’s impact on the planet and presents innovative approaches that reframe our relationship with nature. Through film, installation, architectural models and photography, the works in this exhibition interrogate how architecture, art and design are reacting to a rapidly changing world, beyond mainstream notions of sustainability</a:t>
            </a:r>
            <a:r>
              <a:rPr lang="en-GB" altLang="en-US" sz="1100" b="1" dirty="0" smtClean="0">
                <a:latin typeface="Arial" charset="0"/>
              </a:rPr>
              <a:t>. </a:t>
            </a:r>
          </a:p>
          <a:p>
            <a:pPr algn="l" eaLnBrk="1" hangingPunct="1">
              <a:spcBef>
                <a:spcPct val="0"/>
              </a:spcBef>
            </a:pPr>
            <a:endParaRPr lang="en-GB" altLang="en-US" sz="1100" b="1" dirty="0">
              <a:latin typeface="Arial" charset="0"/>
            </a:endParaRPr>
          </a:p>
          <a:p>
            <a:pPr algn="l" eaLnBrk="1" hangingPunct="1">
              <a:spcBef>
                <a:spcPct val="0"/>
              </a:spcBef>
            </a:pPr>
            <a:r>
              <a:rPr lang="en-GB" altLang="en-US" sz="1100" b="1" dirty="0" smtClean="0">
                <a:latin typeface="Arial" charset="0"/>
              </a:rPr>
              <a:t>This fits well into one of our exam themes-”Broken” but you may also be able to link the work to “Personal Space” and “Extreme Contrast”</a:t>
            </a:r>
            <a:endParaRPr lang="en-GB" altLang="en-US" sz="1100" b="1" dirty="0" smtClean="0">
              <a:latin typeface="Arial" charset="0"/>
            </a:endParaRPr>
          </a:p>
          <a:p>
            <a:pPr algn="l" eaLnBrk="1" hangingPunct="1">
              <a:spcBef>
                <a:spcPct val="0"/>
              </a:spcBef>
            </a:pPr>
            <a:endParaRPr lang="en-GB" altLang="en-US" sz="1100" b="1" dirty="0" smtClean="0">
              <a:latin typeface="Arial" charset="0"/>
            </a:endParaRPr>
          </a:p>
          <a:p>
            <a:pPr algn="l" eaLnBrk="1" hangingPunct="1">
              <a:spcBef>
                <a:spcPct val="0"/>
              </a:spcBef>
            </a:pPr>
            <a:r>
              <a:rPr lang="en-GB" altLang="en-US" sz="1100" b="1" dirty="0" smtClean="0">
                <a:latin typeface="Arial" charset="0"/>
              </a:rPr>
              <a:t>Task 1</a:t>
            </a:r>
          </a:p>
          <a:p>
            <a:pPr algn="l" eaLnBrk="1" hangingPunct="1">
              <a:spcBef>
                <a:spcPct val="0"/>
              </a:spcBef>
            </a:pPr>
            <a:r>
              <a:rPr lang="en-GB" altLang="en-US" sz="1100" dirty="0" smtClean="0">
                <a:latin typeface="Arial" charset="0"/>
              </a:rPr>
              <a:t>Find the </a:t>
            </a:r>
            <a:r>
              <a:rPr lang="en-GB" altLang="en-US" sz="1100" dirty="0" smtClean="0">
                <a:latin typeface="Arial" charset="0"/>
              </a:rPr>
              <a:t>Jellyfish installation by Rimini </a:t>
            </a:r>
            <a:r>
              <a:rPr lang="en-GB" altLang="en-US" sz="1100" dirty="0" err="1" smtClean="0">
                <a:latin typeface="Arial" charset="0"/>
              </a:rPr>
              <a:t>Protokoll</a:t>
            </a:r>
            <a:r>
              <a:rPr lang="en-GB" altLang="en-US" sz="1100" dirty="0" smtClean="0">
                <a:latin typeface="Arial" charset="0"/>
              </a:rPr>
              <a:t>.  </a:t>
            </a:r>
            <a:r>
              <a:rPr lang="en-GB" altLang="en-US" sz="1100" dirty="0" smtClean="0">
                <a:latin typeface="Arial" charset="0"/>
              </a:rPr>
              <a:t>Make a drawing of </a:t>
            </a:r>
            <a:r>
              <a:rPr lang="en-GB" altLang="en-US" sz="1100" dirty="0" smtClean="0">
                <a:latin typeface="Arial" charset="0"/>
              </a:rPr>
              <a:t>a section of this</a:t>
            </a:r>
            <a:r>
              <a:rPr lang="en-GB" altLang="en-US" sz="1100" dirty="0" smtClean="0">
                <a:latin typeface="Arial" charset="0"/>
              </a:rPr>
              <a:t> </a:t>
            </a:r>
            <a:r>
              <a:rPr lang="en-GB" altLang="en-US" sz="1100" dirty="0" smtClean="0">
                <a:latin typeface="Arial" charset="0"/>
              </a:rPr>
              <a:t>on a full page. Underneath explain why the work was </a:t>
            </a:r>
            <a:r>
              <a:rPr lang="en-GB" altLang="en-US" sz="1100" dirty="0" smtClean="0">
                <a:latin typeface="Arial" charset="0"/>
              </a:rPr>
              <a:t>created</a:t>
            </a:r>
            <a:r>
              <a:rPr lang="en-GB" altLang="en-US" sz="1100" dirty="0">
                <a:latin typeface="Arial" charset="0"/>
              </a:rPr>
              <a:t> </a:t>
            </a:r>
            <a:r>
              <a:rPr lang="en-GB" altLang="en-US" sz="1100" dirty="0" smtClean="0">
                <a:latin typeface="Arial" charset="0"/>
              </a:rPr>
              <a:t>and how it makes you feel.</a:t>
            </a:r>
            <a:endParaRPr lang="en-GB" altLang="en-US" sz="1100" b="1" dirty="0" smtClean="0">
              <a:latin typeface="Arial" charset="0"/>
            </a:endParaRPr>
          </a:p>
          <a:p>
            <a:pPr algn="l" eaLnBrk="1" hangingPunct="1">
              <a:spcBef>
                <a:spcPct val="0"/>
              </a:spcBef>
            </a:pPr>
            <a:r>
              <a:rPr lang="en-GB" altLang="en-US" sz="1100" b="1" dirty="0" smtClean="0">
                <a:latin typeface="Arial" charset="0"/>
              </a:rPr>
              <a:t>Task </a:t>
            </a:r>
            <a:r>
              <a:rPr lang="en-GB" altLang="en-US" sz="1100" b="1" dirty="0" smtClean="0">
                <a:latin typeface="Arial" charset="0"/>
              </a:rPr>
              <a:t>2 </a:t>
            </a:r>
          </a:p>
          <a:p>
            <a:pPr algn="l" eaLnBrk="1" hangingPunct="1">
              <a:spcBef>
                <a:spcPct val="0"/>
              </a:spcBef>
            </a:pPr>
            <a:r>
              <a:rPr lang="en-GB" altLang="en-US" sz="1100" dirty="0" smtClean="0">
                <a:latin typeface="Arial" charset="0"/>
              </a:rPr>
              <a:t>Find the sculpture on the left by </a:t>
            </a:r>
            <a:r>
              <a:rPr lang="en-GB" altLang="en-US" sz="1100" dirty="0" smtClean="0">
                <a:latin typeface="Arial" charset="0"/>
              </a:rPr>
              <a:t>Daisy Ginsberg and </a:t>
            </a:r>
            <a:r>
              <a:rPr lang="en-GB" altLang="en-US" sz="1100" dirty="0" smtClean="0">
                <a:latin typeface="Arial" charset="0"/>
              </a:rPr>
              <a:t>make a full page detailed colour drawing of the work. Explain how and why the work was made. How could it link to </a:t>
            </a:r>
            <a:r>
              <a:rPr lang="en-GB" altLang="en-US" sz="1100" dirty="0" smtClean="0">
                <a:latin typeface="Arial" charset="0"/>
              </a:rPr>
              <a:t>your theme? Look </a:t>
            </a:r>
            <a:r>
              <a:rPr lang="en-GB" altLang="en-US" sz="1100" dirty="0" smtClean="0">
                <a:latin typeface="Arial" charset="0"/>
              </a:rPr>
              <a:t>at the questions below to help you. </a:t>
            </a:r>
          </a:p>
          <a:p>
            <a:pPr algn="l" eaLnBrk="1" hangingPunct="1">
              <a:spcBef>
                <a:spcPct val="0"/>
              </a:spcBef>
            </a:pPr>
            <a:r>
              <a:rPr lang="en-GB" altLang="en-US" sz="1100" b="1" dirty="0" smtClean="0">
                <a:latin typeface="Arial" charset="0"/>
              </a:rPr>
              <a:t>Task </a:t>
            </a:r>
            <a:r>
              <a:rPr lang="en-GB" altLang="en-US" sz="1100" b="1" dirty="0" smtClean="0">
                <a:latin typeface="Arial" charset="0"/>
              </a:rPr>
              <a:t>3</a:t>
            </a:r>
          </a:p>
          <a:p>
            <a:pPr algn="l" eaLnBrk="1" hangingPunct="1">
              <a:spcBef>
                <a:spcPct val="0"/>
              </a:spcBef>
            </a:pPr>
            <a:r>
              <a:rPr lang="en-GB" altLang="en-US" sz="1100" dirty="0" smtClean="0">
                <a:latin typeface="Arial" charset="0"/>
              </a:rPr>
              <a:t>Find a work of art that </a:t>
            </a:r>
            <a:r>
              <a:rPr lang="en-GB" altLang="en-US" sz="1100" dirty="0" smtClean="0">
                <a:latin typeface="Arial" charset="0"/>
              </a:rPr>
              <a:t>fits the theme that you </a:t>
            </a:r>
            <a:r>
              <a:rPr lang="en-GB" altLang="en-US" sz="1100" dirty="0" smtClean="0">
                <a:latin typeface="Arial" charset="0"/>
              </a:rPr>
              <a:t>have chosen-(Broken/Personal Space/Extreme Contrast)</a:t>
            </a:r>
            <a:r>
              <a:rPr lang="en-GB" altLang="en-US" sz="1100" dirty="0" smtClean="0">
                <a:latin typeface="Arial" charset="0"/>
              </a:rPr>
              <a:t>and </a:t>
            </a:r>
            <a:r>
              <a:rPr lang="en-GB" altLang="en-US" sz="1100" dirty="0" smtClean="0">
                <a:latin typeface="Arial" charset="0"/>
              </a:rPr>
              <a:t>draw this or a section of it in detail on a full page</a:t>
            </a:r>
            <a:r>
              <a:rPr lang="en-GB" altLang="en-US" sz="1100" dirty="0" smtClean="0">
                <a:latin typeface="Arial" charset="0"/>
              </a:rPr>
              <a:t>. Explain how it links to your theme.</a:t>
            </a:r>
            <a:endParaRPr lang="en-GB" altLang="en-US" sz="1100" dirty="0" smtClean="0">
              <a:latin typeface="Arial" charset="0"/>
            </a:endParaRPr>
          </a:p>
          <a:p>
            <a:pPr algn="l" eaLnBrk="1" hangingPunct="1">
              <a:spcBef>
                <a:spcPct val="0"/>
              </a:spcBef>
            </a:pPr>
            <a:endParaRPr lang="en-GB" altLang="en-US" sz="1100" dirty="0">
              <a:latin typeface="Arial" charset="0"/>
            </a:endParaRPr>
          </a:p>
          <a:p>
            <a:pPr algn="l" eaLnBrk="1" hangingPunct="1">
              <a:spcBef>
                <a:spcPct val="0"/>
              </a:spcBef>
            </a:pPr>
            <a:r>
              <a:rPr lang="en-GB" altLang="en-US" sz="1100" b="1" dirty="0">
                <a:latin typeface="Arial" charset="0"/>
              </a:rPr>
              <a:t>Questions to help you annotate your pages:</a:t>
            </a:r>
          </a:p>
          <a:p>
            <a:pPr algn="l" eaLnBrk="1" hangingPunct="1">
              <a:spcBef>
                <a:spcPct val="0"/>
              </a:spcBef>
            </a:pPr>
            <a:endParaRPr lang="en-GB" altLang="en-US" sz="1100" b="1" dirty="0">
              <a:latin typeface="Arial" charset="0"/>
            </a:endParaRPr>
          </a:p>
          <a:p>
            <a:pPr algn="l" eaLnBrk="1" hangingPunct="1">
              <a:spcBef>
                <a:spcPct val="0"/>
              </a:spcBef>
              <a:buFontTx/>
              <a:buChar char="•"/>
            </a:pPr>
            <a:r>
              <a:rPr lang="en-GB" altLang="en-US" sz="1100" dirty="0">
                <a:latin typeface="Arial" charset="0"/>
              </a:rPr>
              <a:t>What’s the title and date of the work? </a:t>
            </a:r>
          </a:p>
          <a:p>
            <a:pPr algn="l" eaLnBrk="1" hangingPunct="1">
              <a:spcBef>
                <a:spcPct val="0"/>
              </a:spcBef>
              <a:buFontTx/>
              <a:buChar char="•"/>
            </a:pPr>
            <a:r>
              <a:rPr lang="en-GB" altLang="en-US" sz="1100" dirty="0">
                <a:latin typeface="Arial" charset="0"/>
              </a:rPr>
              <a:t>What is (or appears to be) the content or subject of this work?</a:t>
            </a:r>
          </a:p>
          <a:p>
            <a:pPr algn="l" eaLnBrk="1" hangingPunct="1">
              <a:spcBef>
                <a:spcPct val="0"/>
              </a:spcBef>
              <a:buFontTx/>
              <a:buChar char="•"/>
            </a:pPr>
            <a:r>
              <a:rPr lang="en-GB" altLang="en-US" sz="1100" dirty="0">
                <a:latin typeface="Arial" charset="0"/>
              </a:rPr>
              <a:t>What materials/media were used?</a:t>
            </a:r>
          </a:p>
          <a:p>
            <a:pPr algn="l" eaLnBrk="1" hangingPunct="1">
              <a:spcBef>
                <a:spcPct val="0"/>
              </a:spcBef>
              <a:buFontTx/>
              <a:buChar char="•"/>
            </a:pPr>
            <a:r>
              <a:rPr lang="en-GB" altLang="en-US" sz="1100" dirty="0">
                <a:latin typeface="Arial" charset="0"/>
              </a:rPr>
              <a:t>How has the artist used colour? </a:t>
            </a:r>
          </a:p>
          <a:p>
            <a:pPr algn="l" eaLnBrk="1" hangingPunct="1">
              <a:spcBef>
                <a:spcPct val="0"/>
              </a:spcBef>
              <a:buFontTx/>
              <a:buChar char="•"/>
            </a:pPr>
            <a:r>
              <a:rPr lang="en-GB" altLang="en-US" sz="1100" dirty="0">
                <a:latin typeface="Arial" charset="0"/>
              </a:rPr>
              <a:t>What feelings or thoughts does this piece evoke? </a:t>
            </a:r>
          </a:p>
          <a:p>
            <a:pPr algn="l" eaLnBrk="1" hangingPunct="1">
              <a:spcBef>
                <a:spcPct val="0"/>
              </a:spcBef>
              <a:buFontTx/>
              <a:buChar char="•"/>
            </a:pPr>
            <a:r>
              <a:rPr lang="en-GB" altLang="en-US" sz="1100" dirty="0">
                <a:latin typeface="Arial" charset="0"/>
              </a:rPr>
              <a:t>What is your opinion of the work? Give reasons</a:t>
            </a:r>
          </a:p>
          <a:p>
            <a:pPr algn="l" eaLnBrk="1" hangingPunct="1">
              <a:spcBef>
                <a:spcPct val="0"/>
              </a:spcBef>
              <a:buFontTx/>
              <a:buChar char="•"/>
            </a:pPr>
            <a:r>
              <a:rPr lang="en-GB" altLang="en-US" sz="1100" dirty="0">
                <a:latin typeface="Arial" charset="0"/>
              </a:rPr>
              <a:t>In what ways (if any) does the work relate to the theme you are studying? </a:t>
            </a:r>
          </a:p>
          <a:p>
            <a:pPr algn="l" eaLnBrk="1" hangingPunct="1">
              <a:spcBef>
                <a:spcPct val="0"/>
              </a:spcBef>
            </a:pPr>
            <a:endParaRPr lang="en-GB" altLang="en-US" sz="1100" dirty="0" smtClean="0">
              <a:latin typeface="Arial" charset="0"/>
            </a:endParaRPr>
          </a:p>
          <a:p>
            <a:pPr algn="l" eaLnBrk="1" hangingPunct="1">
              <a:spcBef>
                <a:spcPct val="0"/>
              </a:spcBef>
            </a:pPr>
            <a:endParaRPr lang="en-GB" altLang="en-US" sz="1100" dirty="0" smtClean="0">
              <a:latin typeface="Arial" charset="0"/>
            </a:endParaRPr>
          </a:p>
          <a:p>
            <a:pPr algn="l" eaLnBrk="1" hangingPunct="1">
              <a:spcBef>
                <a:spcPct val="0"/>
              </a:spcBef>
            </a:pPr>
            <a:endParaRPr lang="en-GB" altLang="en-US" sz="1100" b="1" dirty="0" smtClean="0">
              <a:latin typeface="Arial" charset="0"/>
            </a:endParaRPr>
          </a:p>
          <a:p>
            <a:pPr algn="l" eaLnBrk="1" hangingPunct="1">
              <a:spcBef>
                <a:spcPct val="0"/>
              </a:spcBef>
            </a:pPr>
            <a:endParaRPr lang="en-GB" altLang="en-US" sz="1100" b="1" dirty="0" smtClean="0">
              <a:latin typeface="Arial" charset="0"/>
            </a:endParaRPr>
          </a:p>
        </p:txBody>
      </p:sp>
      <p:sp>
        <p:nvSpPr>
          <p:cNvPr id="2051" name="Text Box 4"/>
          <p:cNvSpPr txBox="1">
            <a:spLocks noChangeArrowheads="1"/>
          </p:cNvSpPr>
          <p:nvPr/>
        </p:nvSpPr>
        <p:spPr bwMode="auto">
          <a:xfrm>
            <a:off x="381000" y="3048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charset="0"/>
                <a:cs typeface="Times New Roman" charset="0"/>
              </a:defRPr>
            </a:lvl1pPr>
            <a:lvl2pPr marL="742950" indent="-285750" eaLnBrk="0" hangingPunct="0">
              <a:spcBef>
                <a:spcPct val="20000"/>
              </a:spcBef>
              <a:buChar char="–"/>
              <a:defRPr sz="2800">
                <a:solidFill>
                  <a:schemeClr val="tx1"/>
                </a:solidFill>
                <a:latin typeface="Times New Roman" charset="0"/>
                <a:cs typeface="Times New Roman" charset="0"/>
              </a:defRPr>
            </a:lvl2pPr>
            <a:lvl3pPr marL="1143000" indent="-228600" eaLnBrk="0" hangingPunct="0">
              <a:spcBef>
                <a:spcPct val="20000"/>
              </a:spcBef>
              <a:buChar char="•"/>
              <a:defRPr sz="2400">
                <a:solidFill>
                  <a:schemeClr val="tx1"/>
                </a:solidFill>
                <a:latin typeface="Times New Roman" charset="0"/>
                <a:cs typeface="Times New Roman" charset="0"/>
              </a:defRPr>
            </a:lvl3pPr>
            <a:lvl4pPr marL="1600200" indent="-228600" eaLnBrk="0" hangingPunct="0">
              <a:spcBef>
                <a:spcPct val="20000"/>
              </a:spcBef>
              <a:buChar char="–"/>
              <a:defRPr sz="2000">
                <a:solidFill>
                  <a:schemeClr val="tx1"/>
                </a:solidFill>
                <a:latin typeface="Times New Roman" charset="0"/>
                <a:cs typeface="Times New Roman" charset="0"/>
              </a:defRPr>
            </a:lvl4pPr>
            <a:lvl5pPr marL="2057400" indent="-228600" eaLnBrk="0" hangingPunct="0">
              <a:spcBef>
                <a:spcPct val="20000"/>
              </a:spcBef>
              <a:buChar char="»"/>
              <a:defRPr sz="2000">
                <a:solidFill>
                  <a:schemeClr val="tx1"/>
                </a:solidFill>
                <a:latin typeface="Times New Roman" charset="0"/>
                <a:cs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cs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cs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cs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cs typeface="Times New Roman" charset="0"/>
              </a:defRPr>
            </a:lvl9pPr>
          </a:lstStyle>
          <a:p>
            <a:pPr eaLnBrk="1" hangingPunct="1">
              <a:spcBef>
                <a:spcPct val="50000"/>
              </a:spcBef>
              <a:buFontTx/>
              <a:buNone/>
            </a:pPr>
            <a:endParaRPr lang="en-US" altLang="en-US" sz="2400"/>
          </a:p>
        </p:txBody>
      </p:sp>
      <p:sp>
        <p:nvSpPr>
          <p:cNvPr id="2052" name="Text Box 9"/>
          <p:cNvSpPr txBox="1">
            <a:spLocks noChangeArrowheads="1"/>
          </p:cNvSpPr>
          <p:nvPr/>
        </p:nvSpPr>
        <p:spPr bwMode="auto">
          <a:xfrm>
            <a:off x="381000" y="3048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charset="0"/>
                <a:cs typeface="Times New Roman" charset="0"/>
              </a:defRPr>
            </a:lvl1pPr>
            <a:lvl2pPr marL="742950" indent="-285750" eaLnBrk="0" hangingPunct="0">
              <a:spcBef>
                <a:spcPct val="20000"/>
              </a:spcBef>
              <a:buChar char="–"/>
              <a:defRPr sz="2800">
                <a:solidFill>
                  <a:schemeClr val="tx1"/>
                </a:solidFill>
                <a:latin typeface="Times New Roman" charset="0"/>
                <a:cs typeface="Times New Roman" charset="0"/>
              </a:defRPr>
            </a:lvl2pPr>
            <a:lvl3pPr marL="1143000" indent="-228600" eaLnBrk="0" hangingPunct="0">
              <a:spcBef>
                <a:spcPct val="20000"/>
              </a:spcBef>
              <a:buChar char="•"/>
              <a:defRPr sz="2400">
                <a:solidFill>
                  <a:schemeClr val="tx1"/>
                </a:solidFill>
                <a:latin typeface="Times New Roman" charset="0"/>
                <a:cs typeface="Times New Roman" charset="0"/>
              </a:defRPr>
            </a:lvl3pPr>
            <a:lvl4pPr marL="1600200" indent="-228600" eaLnBrk="0" hangingPunct="0">
              <a:spcBef>
                <a:spcPct val="20000"/>
              </a:spcBef>
              <a:buChar char="–"/>
              <a:defRPr sz="2000">
                <a:solidFill>
                  <a:schemeClr val="tx1"/>
                </a:solidFill>
                <a:latin typeface="Times New Roman" charset="0"/>
                <a:cs typeface="Times New Roman" charset="0"/>
              </a:defRPr>
            </a:lvl4pPr>
            <a:lvl5pPr marL="2057400" indent="-228600" eaLnBrk="0" hangingPunct="0">
              <a:spcBef>
                <a:spcPct val="20000"/>
              </a:spcBef>
              <a:buChar char="»"/>
              <a:defRPr sz="2000">
                <a:solidFill>
                  <a:schemeClr val="tx1"/>
                </a:solidFill>
                <a:latin typeface="Times New Roman" charset="0"/>
                <a:cs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cs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cs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cs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cs typeface="Times New Roman" charset="0"/>
              </a:defRPr>
            </a:lvl9pPr>
          </a:lstStyle>
          <a:p>
            <a:pPr eaLnBrk="1" hangingPunct="1">
              <a:spcBef>
                <a:spcPct val="50000"/>
              </a:spcBef>
              <a:buFontTx/>
              <a:buNone/>
            </a:pPr>
            <a:endParaRPr lang="en-US" altLang="en-US" sz="2400"/>
          </a:p>
        </p:txBody>
      </p:sp>
      <p:sp>
        <p:nvSpPr>
          <p:cNvPr id="2053" name="Text Box 10"/>
          <p:cNvSpPr txBox="1">
            <a:spLocks noChangeArrowheads="1"/>
          </p:cNvSpPr>
          <p:nvPr/>
        </p:nvSpPr>
        <p:spPr bwMode="auto">
          <a:xfrm>
            <a:off x="114070" y="0"/>
            <a:ext cx="8928992"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sz="3200">
                <a:solidFill>
                  <a:schemeClr val="tx1"/>
                </a:solidFill>
                <a:latin typeface="Times New Roman" charset="0"/>
                <a:cs typeface="Times New Roman" charset="0"/>
              </a:defRPr>
            </a:lvl1pPr>
            <a:lvl2pPr marL="742950" indent="-285750" eaLnBrk="0" hangingPunct="0">
              <a:spcBef>
                <a:spcPct val="20000"/>
              </a:spcBef>
              <a:buChar char="–"/>
              <a:defRPr sz="2800">
                <a:solidFill>
                  <a:schemeClr val="tx1"/>
                </a:solidFill>
                <a:latin typeface="Times New Roman" charset="0"/>
                <a:cs typeface="Times New Roman" charset="0"/>
              </a:defRPr>
            </a:lvl2pPr>
            <a:lvl3pPr marL="1143000" indent="-228600" eaLnBrk="0" hangingPunct="0">
              <a:spcBef>
                <a:spcPct val="20000"/>
              </a:spcBef>
              <a:buChar char="•"/>
              <a:defRPr sz="2400">
                <a:solidFill>
                  <a:schemeClr val="tx1"/>
                </a:solidFill>
                <a:latin typeface="Times New Roman" charset="0"/>
                <a:cs typeface="Times New Roman" charset="0"/>
              </a:defRPr>
            </a:lvl3pPr>
            <a:lvl4pPr marL="1600200" indent="-228600" eaLnBrk="0" hangingPunct="0">
              <a:spcBef>
                <a:spcPct val="20000"/>
              </a:spcBef>
              <a:buChar char="–"/>
              <a:defRPr sz="2000">
                <a:solidFill>
                  <a:schemeClr val="tx1"/>
                </a:solidFill>
                <a:latin typeface="Times New Roman" charset="0"/>
                <a:cs typeface="Times New Roman" charset="0"/>
              </a:defRPr>
            </a:lvl4pPr>
            <a:lvl5pPr marL="2057400" indent="-228600" eaLnBrk="0" hangingPunct="0">
              <a:spcBef>
                <a:spcPct val="20000"/>
              </a:spcBef>
              <a:buChar char="»"/>
              <a:defRPr sz="2000">
                <a:solidFill>
                  <a:schemeClr val="tx1"/>
                </a:solidFill>
                <a:latin typeface="Times New Roman" charset="0"/>
                <a:cs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cs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cs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cs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cs typeface="Times New Roman" charset="0"/>
              </a:defRPr>
            </a:lvl9pPr>
          </a:lstStyle>
          <a:p>
            <a:pPr eaLnBrk="1" hangingPunct="1">
              <a:spcBef>
                <a:spcPct val="50000"/>
              </a:spcBef>
              <a:buFontTx/>
              <a:buNone/>
            </a:pPr>
            <a:r>
              <a:rPr lang="en-GB" altLang="en-US" sz="2800" b="1" dirty="0">
                <a:latin typeface="Arial" charset="0"/>
              </a:rPr>
              <a:t>Royal </a:t>
            </a:r>
            <a:r>
              <a:rPr lang="en-GB" altLang="en-US" sz="2800" b="1" dirty="0" smtClean="0">
                <a:latin typeface="Arial" charset="0"/>
              </a:rPr>
              <a:t>Academy </a:t>
            </a:r>
            <a:r>
              <a:rPr lang="en-GB" altLang="en-US" sz="1600" b="1" dirty="0" smtClean="0">
                <a:latin typeface="Arial" charset="0"/>
              </a:rPr>
              <a:t>Eco-Visionaries: Confronting a planet in a state of emergency</a:t>
            </a:r>
          </a:p>
          <a:p>
            <a:pPr eaLnBrk="1" hangingPunct="1">
              <a:spcBef>
                <a:spcPct val="50000"/>
              </a:spcBef>
              <a:buFontTx/>
              <a:buNone/>
            </a:pPr>
            <a:r>
              <a:rPr lang="en-GB" altLang="en-US" sz="1200" b="1" dirty="0">
                <a:latin typeface="Arial" charset="0"/>
              </a:rPr>
              <a:t>		</a:t>
            </a:r>
            <a:endParaRPr lang="en-GB" altLang="en-US" sz="1600" dirty="0">
              <a:latin typeface="Arial" charset="0"/>
            </a:endParaRPr>
          </a:p>
        </p:txBody>
      </p:sp>
      <p:pic>
        <p:nvPicPr>
          <p:cNvPr id="1026" name="Picture 2" descr="The Substitute by Alexandra Daisy Ginsber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212976"/>
            <a:ext cx="2857500" cy="329704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232775" y="6510781"/>
            <a:ext cx="3137081" cy="246221"/>
          </a:xfrm>
          <a:prstGeom prst="rect">
            <a:avLst/>
          </a:prstGeom>
        </p:spPr>
        <p:txBody>
          <a:bodyPr wrap="square">
            <a:spAutoFit/>
          </a:bodyPr>
          <a:lstStyle/>
          <a:p>
            <a:r>
              <a:rPr lang="en-GB" sz="1000" dirty="0" smtClean="0">
                <a:latin typeface="Arial" panose="020B0604020202020204" pitchFamily="34" charset="0"/>
                <a:cs typeface="Arial" panose="020B0604020202020204" pitchFamily="34" charset="0"/>
              </a:rPr>
              <a:t>  The </a:t>
            </a:r>
            <a:r>
              <a:rPr lang="en-GB" sz="1000" dirty="0">
                <a:latin typeface="Arial" panose="020B0604020202020204" pitchFamily="34" charset="0"/>
                <a:cs typeface="Arial" panose="020B0604020202020204" pitchFamily="34" charset="0"/>
              </a:rPr>
              <a:t>Substitute by Alexandra Daisy Ginsberg</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912" y="692696"/>
            <a:ext cx="3244866" cy="1946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16511" y="2736503"/>
            <a:ext cx="3295267" cy="246221"/>
          </a:xfrm>
          <a:prstGeom prst="rect">
            <a:avLst/>
          </a:prstGeom>
        </p:spPr>
        <p:txBody>
          <a:bodyPr wrap="square">
            <a:spAutoFit/>
          </a:bodyPr>
          <a:lstStyle/>
          <a:p>
            <a:r>
              <a:rPr lang="en-GB" sz="1000" dirty="0">
                <a:latin typeface="Arial" panose="020B0604020202020204" pitchFamily="34" charset="0"/>
                <a:cs typeface="Arial" panose="020B0604020202020204" pitchFamily="34" charset="0"/>
              </a:rPr>
              <a:t>‘They are winning</a:t>
            </a:r>
            <a:r>
              <a:rPr lang="en-GB" sz="1000" dirty="0" smtClean="0">
                <a:latin typeface="Arial" panose="020B0604020202020204" pitchFamily="34" charset="0"/>
                <a:cs typeface="Arial" panose="020B0604020202020204" pitchFamily="34" charset="0"/>
              </a:rPr>
              <a:t>’ by Rimini </a:t>
            </a:r>
            <a:r>
              <a:rPr lang="en-GB" sz="1000" dirty="0" err="1" smtClean="0">
                <a:latin typeface="Arial" panose="020B0604020202020204" pitchFamily="34" charset="0"/>
                <a:cs typeface="Arial" panose="020B0604020202020204" pitchFamily="34" charset="0"/>
              </a:rPr>
              <a:t>Protokoll</a:t>
            </a:r>
            <a:endParaRPr lang="en-GB" sz="10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ChangeArrowheads="1"/>
          </p:cNvSpPr>
          <p:nvPr/>
        </p:nvSpPr>
        <p:spPr bwMode="auto">
          <a:xfrm>
            <a:off x="742950" y="1346200"/>
            <a:ext cx="5000625"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60306" rIns="0" bIns="0">
            <a:spAutoFit/>
          </a:bodyPr>
          <a:lstStyle>
            <a:lvl1pPr eaLnBrk="0" hangingPunct="0">
              <a:spcBef>
                <a:spcPct val="20000"/>
              </a:spcBef>
              <a:buChar char="•"/>
              <a:defRPr sz="3200">
                <a:solidFill>
                  <a:schemeClr val="tx1"/>
                </a:solidFill>
                <a:latin typeface="Times New Roman" charset="0"/>
                <a:cs typeface="Times New Roman" charset="0"/>
              </a:defRPr>
            </a:lvl1pPr>
            <a:lvl2pPr marL="742950" indent="-285750" eaLnBrk="0" hangingPunct="0">
              <a:spcBef>
                <a:spcPct val="20000"/>
              </a:spcBef>
              <a:buChar char="–"/>
              <a:defRPr sz="2800">
                <a:solidFill>
                  <a:schemeClr val="tx1"/>
                </a:solidFill>
                <a:latin typeface="Times New Roman" charset="0"/>
                <a:cs typeface="Times New Roman" charset="0"/>
              </a:defRPr>
            </a:lvl2pPr>
            <a:lvl3pPr marL="1143000" indent="-228600" eaLnBrk="0" hangingPunct="0">
              <a:spcBef>
                <a:spcPct val="20000"/>
              </a:spcBef>
              <a:buChar char="•"/>
              <a:defRPr sz="2400">
                <a:solidFill>
                  <a:schemeClr val="tx1"/>
                </a:solidFill>
                <a:latin typeface="Times New Roman" charset="0"/>
                <a:cs typeface="Times New Roman" charset="0"/>
              </a:defRPr>
            </a:lvl3pPr>
            <a:lvl4pPr marL="1600200" indent="-228600" eaLnBrk="0" hangingPunct="0">
              <a:spcBef>
                <a:spcPct val="20000"/>
              </a:spcBef>
              <a:buChar char="–"/>
              <a:defRPr sz="2000">
                <a:solidFill>
                  <a:schemeClr val="tx1"/>
                </a:solidFill>
                <a:latin typeface="Times New Roman" charset="0"/>
                <a:cs typeface="Times New Roman" charset="0"/>
              </a:defRPr>
            </a:lvl4pPr>
            <a:lvl5pPr marL="2057400" indent="-228600" eaLnBrk="0" hangingPunct="0">
              <a:spcBef>
                <a:spcPct val="20000"/>
              </a:spcBef>
              <a:buChar char="»"/>
              <a:defRPr sz="2000">
                <a:solidFill>
                  <a:schemeClr val="tx1"/>
                </a:solidFill>
                <a:latin typeface="Times New Roman" charset="0"/>
                <a:cs typeface="Times New Roman" charset="0"/>
              </a:defRPr>
            </a:lvl5pPr>
            <a:lvl6pPr marL="2514600" indent="-228600" eaLnBrk="0" fontAlgn="base" hangingPunct="0">
              <a:spcBef>
                <a:spcPct val="20000"/>
              </a:spcBef>
              <a:spcAft>
                <a:spcPct val="0"/>
              </a:spcAft>
              <a:buChar char="»"/>
              <a:defRPr sz="2000">
                <a:solidFill>
                  <a:schemeClr val="tx1"/>
                </a:solidFill>
                <a:latin typeface="Times New Roman" charset="0"/>
                <a:cs typeface="Times New Roman" charset="0"/>
              </a:defRPr>
            </a:lvl6pPr>
            <a:lvl7pPr marL="2971800" indent="-228600" eaLnBrk="0" fontAlgn="base" hangingPunct="0">
              <a:spcBef>
                <a:spcPct val="20000"/>
              </a:spcBef>
              <a:spcAft>
                <a:spcPct val="0"/>
              </a:spcAft>
              <a:buChar char="»"/>
              <a:defRPr sz="2000">
                <a:solidFill>
                  <a:schemeClr val="tx1"/>
                </a:solidFill>
                <a:latin typeface="Times New Roman" charset="0"/>
                <a:cs typeface="Times New Roman" charset="0"/>
              </a:defRPr>
            </a:lvl7pPr>
            <a:lvl8pPr marL="3429000" indent="-228600" eaLnBrk="0" fontAlgn="base" hangingPunct="0">
              <a:spcBef>
                <a:spcPct val="20000"/>
              </a:spcBef>
              <a:spcAft>
                <a:spcPct val="0"/>
              </a:spcAft>
              <a:buChar char="»"/>
              <a:defRPr sz="2000">
                <a:solidFill>
                  <a:schemeClr val="tx1"/>
                </a:solidFill>
                <a:latin typeface="Times New Roman" charset="0"/>
                <a:cs typeface="Times New Roman" charset="0"/>
              </a:defRPr>
            </a:lvl8pPr>
            <a:lvl9pPr marL="3886200" indent="-228600" eaLnBrk="0" fontAlgn="base" hangingPunct="0">
              <a:spcBef>
                <a:spcPct val="20000"/>
              </a:spcBef>
              <a:spcAft>
                <a:spcPct val="0"/>
              </a:spcAft>
              <a:buChar char="»"/>
              <a:defRPr sz="2000">
                <a:solidFill>
                  <a:schemeClr val="tx1"/>
                </a:solidFill>
                <a:latin typeface="Times New Roman" charset="0"/>
                <a:cs typeface="Times New Roman" charset="0"/>
              </a:defRPr>
            </a:lvl9pPr>
          </a:lstStyle>
          <a:p>
            <a:pPr eaLnBrk="1" hangingPunct="1">
              <a:spcBef>
                <a:spcPct val="0"/>
              </a:spcBef>
              <a:buFontTx/>
              <a:buNone/>
            </a:pPr>
            <a:endParaRPr lang="en-US" altLang="en-US" sz="1200">
              <a:latin typeface="OCR A Extended" pitchFamily="50"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753373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461</TotalTime>
  <Words>366</Words>
  <Application>Microsoft Office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Default Design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Finberg</dc:creator>
  <cp:lastModifiedBy>Mr R. Woolley</cp:lastModifiedBy>
  <cp:revision>64</cp:revision>
  <cp:lastPrinted>2015-02-03T14:56:43Z</cp:lastPrinted>
  <dcterms:created xsi:type="dcterms:W3CDTF">2008-07-06T12:26:34Z</dcterms:created>
  <dcterms:modified xsi:type="dcterms:W3CDTF">2020-01-29T11:44:11Z</dcterms:modified>
</cp:coreProperties>
</file>