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66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9BAB-CA53-45AE-8837-419236CFA882}" type="datetimeFigureOut">
              <a:rPr lang="en-GB" smtClean="0"/>
              <a:pPr/>
              <a:t>11/11/17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0528-3202-4810-8465-17CBF32616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19908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9BAB-CA53-45AE-8837-419236CFA882}" type="datetimeFigureOut">
              <a:rPr lang="en-GB" smtClean="0"/>
              <a:pPr/>
              <a:t>11/11/17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0528-3202-4810-8465-17CBF32616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75733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9BAB-CA53-45AE-8837-419236CFA882}" type="datetimeFigureOut">
              <a:rPr lang="en-GB" smtClean="0"/>
              <a:pPr/>
              <a:t>11/11/17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0528-3202-4810-8465-17CBF32616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432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9BAB-CA53-45AE-8837-419236CFA882}" type="datetimeFigureOut">
              <a:rPr lang="en-GB" smtClean="0"/>
              <a:pPr/>
              <a:t>11/11/17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0528-3202-4810-8465-17CBF32616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2537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9BAB-CA53-45AE-8837-419236CFA882}" type="datetimeFigureOut">
              <a:rPr lang="en-GB" smtClean="0"/>
              <a:pPr/>
              <a:t>11/11/17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0528-3202-4810-8465-17CBF32616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32613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9BAB-CA53-45AE-8837-419236CFA882}" type="datetimeFigureOut">
              <a:rPr lang="en-GB" smtClean="0"/>
              <a:pPr/>
              <a:t>11/11/17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0528-3202-4810-8465-17CBF32616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56113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9BAB-CA53-45AE-8837-419236CFA882}" type="datetimeFigureOut">
              <a:rPr lang="en-GB" smtClean="0"/>
              <a:pPr/>
              <a:t>11/11/17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0528-3202-4810-8465-17CBF32616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48905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9BAB-CA53-45AE-8837-419236CFA882}" type="datetimeFigureOut">
              <a:rPr lang="en-GB" smtClean="0"/>
              <a:pPr/>
              <a:t>11/11/17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0528-3202-4810-8465-17CBF32616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59672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9BAB-CA53-45AE-8837-419236CFA882}" type="datetimeFigureOut">
              <a:rPr lang="en-GB" smtClean="0"/>
              <a:pPr/>
              <a:t>11/11/17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0528-3202-4810-8465-17CBF32616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25752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9BAB-CA53-45AE-8837-419236CFA882}" type="datetimeFigureOut">
              <a:rPr lang="en-GB" smtClean="0"/>
              <a:pPr/>
              <a:t>11/11/17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0528-3202-4810-8465-17CBF32616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57462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9BAB-CA53-45AE-8837-419236CFA882}" type="datetimeFigureOut">
              <a:rPr lang="en-GB" smtClean="0"/>
              <a:pPr/>
              <a:t>11/11/17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0528-3202-4810-8465-17CBF32616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60526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19BAB-CA53-45AE-8837-419236CFA882}" type="datetimeFigureOut">
              <a:rPr lang="en-GB" smtClean="0"/>
              <a:pPr/>
              <a:t>11/11/17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30528-3202-4810-8465-17CBF32616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32081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bprng00ikc2j.cloudfront.net/userimages/3215/4yn/20110327101952-With_Aldo_Behind_Me_hi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55151" t="34928" r="24658" b="33941"/>
          <a:stretch/>
        </p:blipFill>
        <p:spPr bwMode="auto">
          <a:xfrm>
            <a:off x="179512" y="188639"/>
            <a:ext cx="3456384" cy="6383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79912" y="201416"/>
            <a:ext cx="51125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Look at this work by Jim Dine.</a:t>
            </a:r>
          </a:p>
          <a:p>
            <a:endParaRPr lang="en-GB" sz="2400" dirty="0"/>
          </a:p>
          <a:p>
            <a:r>
              <a:rPr lang="en-GB" sz="2400" dirty="0" smtClean="0"/>
              <a:t>He has spent as much time working on the background as the object he is drawing.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79913" y="4437112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Use any pencil, biro or pen in your pencil case apart from highlighter or felt tip and sharpie.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415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48064" y="1017232"/>
            <a:ext cx="360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Step 1: Shade around the object drawn on the sheet provided (the shape has already been drawn for you.</a:t>
            </a:r>
          </a:p>
          <a:p>
            <a:endParaRPr lang="en-GB" dirty="0"/>
          </a:p>
          <a:p>
            <a:r>
              <a:rPr lang="en-GB" dirty="0" smtClean="0"/>
              <a:t>Make the shading as dark as you can near the object then gradually have lighter tones as you move away.</a:t>
            </a:r>
            <a:endParaRPr lang="en-GB" dirty="0"/>
          </a:p>
        </p:txBody>
      </p:sp>
      <p:pic>
        <p:nvPicPr>
          <p:cNvPr id="2050" name="Picture 2" descr="http://www.moma.org/collection_images/resized/363/w500h420/CRI_6736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712" y="260648"/>
            <a:ext cx="2520280" cy="3267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5712" y="4365104"/>
            <a:ext cx="4110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Step 2: Use the photocopies to add detail to the actual object. Try to use 10 tones.</a:t>
            </a:r>
            <a:endParaRPr lang="en-GB" dirty="0"/>
          </a:p>
        </p:txBody>
      </p:sp>
      <p:pic>
        <p:nvPicPr>
          <p:cNvPr id="2052" name="Picture 4" descr="https://s-media-cache-ak0.pinimg.com/736x/27/49/66/2749661c2143d146150a986ef19eec3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01670" y="260648"/>
            <a:ext cx="1986354" cy="3267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udel.edu/~davebrin/Dine_tool7-new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789040"/>
            <a:ext cx="2204349" cy="2625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starr-art.com/artists/jim_dine/large/Dine_tool9-new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6589" y="3789040"/>
            <a:ext cx="2393642" cy="2625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45919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108</Words>
  <Application>Microsoft Macintosh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M. Powell</dc:creator>
  <cp:lastModifiedBy>Melanie Powell</cp:lastModifiedBy>
  <cp:revision>1</cp:revision>
  <cp:lastPrinted>2016-05-09T12:07:29Z</cp:lastPrinted>
  <dcterms:created xsi:type="dcterms:W3CDTF">2017-11-11T15:32:38Z</dcterms:created>
  <dcterms:modified xsi:type="dcterms:W3CDTF">2017-11-11T15:33:49Z</dcterms:modified>
</cp:coreProperties>
</file>