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7342-9B23-454C-AF2F-D90CDF67B36F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8C21-C8DA-406B-BA64-9D0FDF3BAB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745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ECD0E1-05C6-42C8-B329-0E0B7EF1D28B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>
                <a:ea typeface="ＭＳ Ｐゴシック" pitchFamily="34" charset="-128"/>
              </a:rPr>
              <a:t>Speech here…</a:t>
            </a: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b="1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06605-A418-4B41-A7B1-3DA54473652C}" type="slidenum">
              <a:rPr lang="en-GB" altLang="en-US">
                <a:solidFill>
                  <a:srgbClr val="000000"/>
                </a:solidFill>
              </a:rPr>
              <a:pPr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221636-8E62-4895-B73B-1F1EEFE6269A}" type="slidenum">
              <a:rPr lang="en-GB" altLang="en-US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31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17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913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fld id="{2349435A-3A17-4D57-8D7B-C76F4F9A91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6909990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502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592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831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067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879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00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319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71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4331-461A-4321-B44F-2C0DF4914ED4}" type="datetimeFigureOut">
              <a:rPr lang="en-GB" smtClean="0"/>
              <a:pPr/>
              <a:t>10/16/19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FDFD-AF3F-45B1-946F-7E6B112C63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078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63227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 smtClean="0"/>
              <a:t>Lino step by Step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513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The First Cutting</a:t>
            </a:r>
            <a:endParaRPr lang="en-US" dirty="0" smtClean="0">
              <a:latin typeface="+mn-lt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600200"/>
            <a:ext cx="2819400" cy="449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your first cut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the Health and Safety Instructions!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Cut out the OUTLINES ONLY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3428" name="Picture 9" descr="3 - first cutting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468313" y="1557338"/>
            <a:ext cx="5399087" cy="4532312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24845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Your First Print (LIGHTEST COLOUR)</a:t>
            </a:r>
            <a:endParaRPr lang="en-US" dirty="0" smtClean="0">
              <a:latin typeface="+mn-lt"/>
            </a:endParaRP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600200"/>
            <a:ext cx="3467100" cy="4924425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Ink up your roller with </a:t>
            </a:r>
            <a:r>
              <a:rPr lang="en-GB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Transfer the ink onto your plate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Try to get an even layer of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ink</a:t>
            </a: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5476" name="Picture 9" descr="4 - first print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1258888" y="1341438"/>
            <a:ext cx="3730625" cy="5257800"/>
          </a:xfrm>
        </p:spPr>
      </p:pic>
      <p:pic>
        <p:nvPicPr>
          <p:cNvPr id="105477" name="Picture 9" descr="5 - first colour pr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1438"/>
            <a:ext cx="3732212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908469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The Second Cutting</a:t>
            </a:r>
            <a:endParaRPr lang="en-US" dirty="0" smtClean="0">
              <a:latin typeface="+mn-lt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724525" y="1557338"/>
            <a:ext cx="3095625" cy="47117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After washing and drying your plate you are ready to cut away (or reduce) more of your plate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Health and Safety!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time any thing you cut away will stay the same colour as the first ink layer 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6500" name="Picture 12" descr="6 - second cutting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395288" y="1700213"/>
            <a:ext cx="5267325" cy="4135437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59402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0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The Second Print (MIDDLE COLOUR)</a:t>
            </a:r>
            <a:endParaRPr lang="en-US" dirty="0" smtClean="0">
              <a:latin typeface="+mn-lt"/>
            </a:endParaRP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1628775"/>
            <a:ext cx="3538538" cy="4852988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Print this colour once on separate paper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Print twice more, this time aligning it perfectly on top of 2 of your other colour prints. </a:t>
            </a:r>
          </a:p>
        </p:txBody>
      </p:sp>
      <p:pic>
        <p:nvPicPr>
          <p:cNvPr id="107524" name="Picture 14" descr="8 - second on first colour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1476375" y="1557338"/>
            <a:ext cx="3265488" cy="44958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25204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The Third Cutting</a:t>
            </a:r>
            <a:endParaRPr lang="en-US" dirty="0" smtClean="0">
              <a:latin typeface="+mn-lt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227763" y="1600200"/>
            <a:ext cx="2459037" cy="4495800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Time to reduce your plate again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Remember Health and Safety!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See how much of the plate has been removed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8548" name="Picture 9" descr="9 - third cutting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539750" y="1557338"/>
            <a:ext cx="5616575" cy="4532312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12832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+mn-lt"/>
              </a:rPr>
              <a:t>The Final Print (DARKEST COLOUR)</a:t>
            </a:r>
            <a:endParaRPr lang="en-US" dirty="0" smtClean="0">
              <a:latin typeface="+mn-lt"/>
            </a:endParaRP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484313"/>
            <a:ext cx="3683000" cy="4856162"/>
          </a:xfrm>
          <a:extLs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Place the plate back over the first and second print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See how the colours from the other layers show through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 this to four of your prints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Stick the best one in your book</a:t>
            </a:r>
          </a:p>
        </p:txBody>
      </p:sp>
      <p:pic>
        <p:nvPicPr>
          <p:cNvPr id="110596" name="Picture 9" descr="11 - third on second and first colours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>
          <a:xfrm>
            <a:off x="1042988" y="1268413"/>
            <a:ext cx="3843337" cy="5183187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03891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199</Words>
  <Application>Microsoft Macintosh PowerPoint</Application>
  <PresentationFormat>On-screen Show (4:3)</PresentationFormat>
  <Paragraphs>29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The First Cutting</vt:lpstr>
      <vt:lpstr>Your First Print (LIGHTEST COLOUR)</vt:lpstr>
      <vt:lpstr>The Second Cutting</vt:lpstr>
      <vt:lpstr>The Second Print (MIDDLE COLOUR)</vt:lpstr>
      <vt:lpstr>The Third Cutting</vt:lpstr>
      <vt:lpstr>The Final Print (DARKEST COLOUR)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B. Nathan</dc:creator>
  <cp:lastModifiedBy>Melanie Powell</cp:lastModifiedBy>
  <cp:revision>2</cp:revision>
  <dcterms:created xsi:type="dcterms:W3CDTF">2019-10-16T18:28:17Z</dcterms:created>
  <dcterms:modified xsi:type="dcterms:W3CDTF">2019-10-16T19:29:58Z</dcterms:modified>
</cp:coreProperties>
</file>