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214E-24B4-704C-B006-6B68303A13D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79A4-A43A-4947-A3F6-AE0429A20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214E-24B4-704C-B006-6B68303A13D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79A4-A43A-4947-A3F6-AE0429A20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214E-24B4-704C-B006-6B68303A13D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79A4-A43A-4947-A3F6-AE0429A20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214E-24B4-704C-B006-6B68303A13D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79A4-A43A-4947-A3F6-AE0429A20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214E-24B4-704C-B006-6B68303A13D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79A4-A43A-4947-A3F6-AE0429A20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214E-24B4-704C-B006-6B68303A13D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79A4-A43A-4947-A3F6-AE0429A20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214E-24B4-704C-B006-6B68303A13D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79A4-A43A-4947-A3F6-AE0429A20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214E-24B4-704C-B006-6B68303A13D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79A4-A43A-4947-A3F6-AE0429A20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214E-24B4-704C-B006-6B68303A13D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79A4-A43A-4947-A3F6-AE0429A20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214E-24B4-704C-B006-6B68303A13D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79A4-A43A-4947-A3F6-AE0429A20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214E-24B4-704C-B006-6B68303A13D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79A4-A43A-4947-A3F6-AE0429A20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14E-24B4-704C-B006-6B68303A13D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79A4-A43A-4947-A3F6-AE0429A204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0" y="174763"/>
            <a:ext cx="6487674" cy="6521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847" y="4201541"/>
            <a:ext cx="2481546" cy="2494337"/>
          </a:xfrm>
          <a:prstGeom prst="rect">
            <a:avLst/>
          </a:prstGeom>
        </p:spPr>
      </p:pic>
      <p:pic>
        <p:nvPicPr>
          <p:cNvPr id="8" name="Picture 7" descr="Kahlo.jpeg"/>
          <p:cNvPicPr>
            <a:picLocks noChangeAspect="1"/>
          </p:cNvPicPr>
          <p:nvPr/>
        </p:nvPicPr>
        <p:blipFill>
          <a:blip r:embed="rId3"/>
          <a:srcRect l="45246"/>
          <a:stretch>
            <a:fillRect/>
          </a:stretch>
        </p:blipFill>
        <p:spPr>
          <a:xfrm>
            <a:off x="2993664" y="174763"/>
            <a:ext cx="3552270" cy="65211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15848" y="174764"/>
            <a:ext cx="248154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‘Las Dos </a:t>
            </a:r>
            <a:r>
              <a:rPr lang="en-US" sz="1000" b="1" dirty="0" err="1" smtClean="0"/>
              <a:t>Fridas</a:t>
            </a:r>
            <a:r>
              <a:rPr lang="en-US" sz="1000" b="1" dirty="0" smtClean="0"/>
              <a:t>’ (</a:t>
            </a:r>
            <a:r>
              <a:rPr lang="en-US" sz="1000" b="1" dirty="0" smtClean="0"/>
              <a:t>The Two </a:t>
            </a:r>
            <a:r>
              <a:rPr lang="en-US" sz="1000" b="1" dirty="0" err="1" smtClean="0"/>
              <a:t>Fridas</a:t>
            </a:r>
            <a:r>
              <a:rPr lang="en-US" sz="1000" b="1" dirty="0" smtClean="0"/>
              <a:t>) </a:t>
            </a:r>
          </a:p>
          <a:p>
            <a:r>
              <a:rPr lang="en-US" sz="1000" dirty="0" smtClean="0"/>
              <a:t>by </a:t>
            </a:r>
            <a:r>
              <a:rPr lang="en-US" sz="1000" dirty="0" err="1" smtClean="0"/>
              <a:t>Frida</a:t>
            </a:r>
            <a:r>
              <a:rPr lang="en-US" sz="1000" dirty="0" smtClean="0"/>
              <a:t> Kahlo</a:t>
            </a:r>
          </a:p>
          <a:p>
            <a:endParaRPr lang="en-US" sz="1000" dirty="0" smtClean="0"/>
          </a:p>
          <a:p>
            <a:r>
              <a:rPr lang="en-US" sz="1000" dirty="0"/>
              <a:t>T</a:t>
            </a:r>
            <a:r>
              <a:rPr lang="en-US" sz="1000" dirty="0" smtClean="0"/>
              <a:t>he two </a:t>
            </a:r>
            <a:r>
              <a:rPr lang="en-US" sz="1000" dirty="0" err="1" smtClean="0"/>
              <a:t>Fridas</a:t>
            </a:r>
            <a:r>
              <a:rPr lang="en-US" sz="1000" dirty="0" smtClean="0"/>
              <a:t> are holding hands. They both have visible hearts and the heart of the traditional </a:t>
            </a:r>
            <a:r>
              <a:rPr lang="en-US" sz="1000" dirty="0" err="1" smtClean="0"/>
              <a:t>Frida</a:t>
            </a:r>
            <a:r>
              <a:rPr lang="en-US" sz="1000" dirty="0" smtClean="0"/>
              <a:t> is cut and torn open.</a:t>
            </a:r>
          </a:p>
          <a:p>
            <a:endParaRPr lang="en-US" sz="1000" dirty="0" smtClean="0"/>
          </a:p>
          <a:p>
            <a:r>
              <a:rPr lang="en-US" sz="1000" dirty="0" smtClean="0"/>
              <a:t>The main artery, which comes from the torn heart down to the right hand of the traditional </a:t>
            </a:r>
            <a:r>
              <a:rPr lang="en-US" sz="1000" dirty="0" err="1" smtClean="0"/>
              <a:t>Frida</a:t>
            </a:r>
            <a:r>
              <a:rPr lang="en-US" sz="1000" dirty="0" smtClean="0"/>
              <a:t>, is cut off by the surgical pincers held in the lap of the traditional </a:t>
            </a:r>
            <a:r>
              <a:rPr lang="en-US" sz="1000" dirty="0" err="1" smtClean="0"/>
              <a:t>Frida</a:t>
            </a:r>
            <a:r>
              <a:rPr lang="en-US" sz="1000" dirty="0" smtClean="0"/>
              <a:t>. </a:t>
            </a:r>
          </a:p>
          <a:p>
            <a:endParaRPr lang="en-US" sz="1000" dirty="0"/>
          </a:p>
          <a:p>
            <a:r>
              <a:rPr lang="en-US" sz="1000" dirty="0" smtClean="0"/>
              <a:t>The blood keeps dripping on her white dress and she is in danger of bleeding to death. The stormy sky filled with agitated clouds may reflect </a:t>
            </a:r>
            <a:r>
              <a:rPr lang="en-US" sz="1000" dirty="0" err="1" smtClean="0"/>
              <a:t>Frida's</a:t>
            </a:r>
            <a:r>
              <a:rPr lang="en-US" sz="1000" dirty="0" smtClean="0"/>
              <a:t> inner turmoil. </a:t>
            </a:r>
          </a:p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b="1" dirty="0" smtClean="0"/>
              <a:t>Task 1: </a:t>
            </a:r>
            <a:r>
              <a:rPr lang="en-US" sz="1000" dirty="0" smtClean="0"/>
              <a:t>Complete the drawing. Use the image below to help you. </a:t>
            </a:r>
          </a:p>
          <a:p>
            <a:endParaRPr lang="en-US" sz="1000" dirty="0" smtClean="0"/>
          </a:p>
          <a:p>
            <a:r>
              <a:rPr lang="en-US" sz="1000" b="1" dirty="0" smtClean="0"/>
              <a:t>Task 2</a:t>
            </a:r>
            <a:r>
              <a:rPr lang="en-US" sz="1000" dirty="0" smtClean="0"/>
              <a:t>: Create a list of objects that could </a:t>
            </a:r>
            <a:r>
              <a:rPr lang="en-US" sz="1000" dirty="0" err="1" smtClean="0"/>
              <a:t>symbolise</a:t>
            </a:r>
            <a:r>
              <a:rPr lang="en-US" sz="1000" dirty="0" smtClean="0"/>
              <a:t> your character, emotions, interests or relationships with others.</a:t>
            </a:r>
          </a:p>
          <a:p>
            <a:r>
              <a:rPr lang="en-US" sz="1000" dirty="0" smtClean="0"/>
              <a:t> 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144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Powell</dc:creator>
  <cp:lastModifiedBy>Melanie Powell</cp:lastModifiedBy>
  <cp:revision>1</cp:revision>
  <dcterms:created xsi:type="dcterms:W3CDTF">2016-11-24T20:13:31Z</dcterms:created>
  <dcterms:modified xsi:type="dcterms:W3CDTF">2016-11-24T20:43:13Z</dcterms:modified>
</cp:coreProperties>
</file>