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F1861-343A-6543-96FD-EE321DACF9EA}" type="datetimeFigureOut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F7C6-8D29-094A-98DF-6495A0D22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044" y="71642"/>
            <a:ext cx="4943956" cy="11233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Homework: Simplify an image</a:t>
            </a:r>
          </a:p>
          <a:p>
            <a:r>
              <a:rPr lang="en-US" sz="1100" dirty="0" smtClean="0"/>
              <a:t>Choose </a:t>
            </a:r>
            <a:r>
              <a:rPr lang="en-US" sz="1100" dirty="0"/>
              <a:t>one of the images provided by your teacher. Simplify the image down to three </a:t>
            </a:r>
            <a:r>
              <a:rPr lang="en-US" sz="1100" dirty="0" err="1"/>
              <a:t>colours</a:t>
            </a:r>
            <a:r>
              <a:rPr lang="en-US" sz="1100" dirty="0"/>
              <a:t> and a stencil effect. Draw</a:t>
            </a:r>
            <a:r>
              <a:rPr lang="en-US" sz="1100" dirty="0" smtClean="0"/>
              <a:t> or </a:t>
            </a:r>
            <a:r>
              <a:rPr lang="en-US" sz="1100" dirty="0"/>
              <a:t>paint in </a:t>
            </a:r>
            <a:r>
              <a:rPr lang="en-US" sz="1100" dirty="0" err="1"/>
              <a:t>colour</a:t>
            </a:r>
            <a:r>
              <a:rPr lang="en-US" sz="1100" dirty="0" smtClean="0"/>
              <a:t>. </a:t>
            </a:r>
          </a:p>
          <a:p>
            <a:r>
              <a:rPr lang="en-US" sz="1100" dirty="0" smtClean="0"/>
              <a:t>(If you have the means and expertise  to create this in Photoshop you must screen grab the steps you take and include these in your sketchbook along with a print out of the final image.)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5608" y="5939860"/>
            <a:ext cx="3791691" cy="83099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‘Hope’, by </a:t>
            </a:r>
            <a:r>
              <a:rPr lang="en-US" sz="1200" b="1" dirty="0" err="1" smtClean="0"/>
              <a:t>S</a:t>
            </a:r>
            <a:r>
              <a:rPr lang="en-US" sz="1200" b="1" dirty="0" err="1" smtClean="0"/>
              <a:t>hepard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Fairey</a:t>
            </a:r>
            <a:r>
              <a:rPr lang="en-US" sz="1200" b="1" dirty="0" smtClean="0"/>
              <a:t>, 2008</a:t>
            </a:r>
            <a:r>
              <a:rPr lang="en-US" sz="1200" dirty="0" smtClean="0"/>
              <a:t>- This poster by the American artist immediately went viral after its release. It captured the country’s need for optimism and hopefulness after eight dismal years of George Bush II.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36" y="1310929"/>
            <a:ext cx="4767579" cy="444338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6044" y="5734121"/>
          <a:ext cx="4943955" cy="102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7985"/>
                <a:gridCol w="1647985"/>
                <a:gridCol w="1647985"/>
              </a:tblGrid>
              <a:tr h="225069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Grade 3 &amp; 4</a:t>
                      </a:r>
                      <a:endParaRPr lang="en-US" sz="11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Grade 5</a:t>
                      </a:r>
                      <a:endParaRPr lang="en-US" sz="11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Grade 6</a:t>
                      </a:r>
                      <a:endParaRPr lang="en-US" sz="11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simplified,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colour</a:t>
                      </a:r>
                      <a:r>
                        <a:rPr lang="en-US" sz="1100" baseline="0" dirty="0" smtClean="0"/>
                        <a:t> drawing that includes detail and crisp lines.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three </a:t>
                      </a:r>
                      <a:r>
                        <a:rPr lang="en-US" sz="1100" dirty="0" err="1" smtClean="0"/>
                        <a:t>colour</a:t>
                      </a:r>
                      <a:r>
                        <a:rPr lang="en-US" sz="1100" dirty="0" smtClean="0"/>
                        <a:t> image that shows a good likeness  </a:t>
                      </a:r>
                      <a:r>
                        <a:rPr lang="en-US" sz="1100" dirty="0" err="1" smtClean="0"/>
                        <a:t>o</a:t>
                      </a:r>
                      <a:r>
                        <a:rPr lang="en-US" sz="1100" dirty="0" smtClean="0"/>
                        <a:t> the original. Detail and </a:t>
                      </a:r>
                      <a:r>
                        <a:rPr lang="en-US" sz="1100" smtClean="0"/>
                        <a:t>crisp lines.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well executed drawing</a:t>
                      </a:r>
                      <a:r>
                        <a:rPr lang="en-US" sz="1100" baseline="0" dirty="0" smtClean="0"/>
                        <a:t> (flat </a:t>
                      </a:r>
                      <a:r>
                        <a:rPr lang="en-US" sz="1100" baseline="0" dirty="0" err="1" smtClean="0"/>
                        <a:t>colour</a:t>
                      </a:r>
                      <a:r>
                        <a:rPr lang="en-US" sz="1100" baseline="0" dirty="0" smtClean="0"/>
                        <a:t>, sharp lines etc) that includes a background &amp; message.</a:t>
                      </a:r>
                      <a:endParaRPr lang="en-US" sz="11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608" y="71642"/>
            <a:ext cx="3791691" cy="57161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Melanie Powell</dc:creator>
  <cp:lastModifiedBy>Melanie Powell</cp:lastModifiedBy>
  <cp:revision>4</cp:revision>
  <dcterms:created xsi:type="dcterms:W3CDTF">2017-04-17T06:58:49Z</dcterms:created>
  <dcterms:modified xsi:type="dcterms:W3CDTF">2017-04-17T07:34:54Z</dcterms:modified>
</cp:coreProperties>
</file>