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2009-22CE-6A41-97D4-7A8DC3F5C273}" type="datetimeFigureOut">
              <a:rPr lang="en-US" smtClean="0"/>
              <a:pPr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7D3A-0793-324C-ADBE-7A44600E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42672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GB" sz="2000" b="1" u="sng" dirty="0" smtClean="0">
                <a:ea typeface="ＭＳ Ｐゴシック" pitchFamily="34" charset="-128"/>
              </a:rPr>
              <a:t>Corner of a room</a:t>
            </a:r>
            <a:endParaRPr lang="en-GB" sz="2000" b="1" u="sng" dirty="0" smtClean="0"/>
          </a:p>
          <a:p>
            <a:pPr marL="0" indent="0">
              <a:buFont typeface="Arial" charset="0"/>
              <a:buNone/>
              <a:defRPr/>
            </a:pPr>
            <a:endParaRPr lang="en-GB" sz="1189" dirty="0"/>
          </a:p>
          <a:p>
            <a:pPr marL="0" indent="0">
              <a:buFont typeface="Arial" charset="0"/>
              <a:buNone/>
              <a:defRPr/>
            </a:pPr>
            <a:r>
              <a:rPr lang="en-GB" sz="1600" dirty="0" smtClean="0"/>
              <a:t>Draw the corner of your bedroom as illustrated in the example below. You should use tonal pencil or charcoal for this homework. </a:t>
            </a:r>
          </a:p>
          <a:p>
            <a:pPr marL="0" indent="0">
              <a:buFont typeface="Arial" charset="0"/>
              <a:buNone/>
              <a:defRPr/>
            </a:pPr>
            <a:endParaRPr lang="en-GB" sz="865" dirty="0"/>
          </a:p>
          <a:p>
            <a:pPr marL="0" indent="0">
              <a:buFont typeface="Arial" charset="0"/>
              <a:buNone/>
              <a:defRPr/>
            </a:pPr>
            <a:r>
              <a:rPr lang="en-GB" sz="1600" dirty="0" smtClean="0"/>
              <a:t>Success criteria:</a:t>
            </a:r>
          </a:p>
          <a:p>
            <a:pPr>
              <a:buFont typeface="+mj-lt"/>
              <a:buAutoNum type="arabicPeriod"/>
              <a:defRPr/>
            </a:pPr>
            <a:r>
              <a:rPr lang="en-GB" sz="1600" dirty="0" smtClean="0"/>
              <a:t>Draw at least 5 objects in situ </a:t>
            </a:r>
          </a:p>
          <a:p>
            <a:pPr>
              <a:buFont typeface="+mj-lt"/>
              <a:buAutoNum type="arabicPeriod"/>
              <a:defRPr/>
            </a:pPr>
            <a:r>
              <a:rPr lang="en-GB" sz="1600" dirty="0" smtClean="0"/>
              <a:t>Use tone.</a:t>
            </a:r>
          </a:p>
          <a:p>
            <a:pPr>
              <a:buFont typeface="+mj-lt"/>
              <a:buAutoNum type="arabicPeriod"/>
              <a:defRPr/>
            </a:pPr>
            <a:r>
              <a:rPr lang="en-GB" sz="1600" dirty="0" smtClean="0"/>
              <a:t>Make sure to add lots of detail </a:t>
            </a:r>
          </a:p>
          <a:p>
            <a:pPr>
              <a:buFont typeface="+mj-lt"/>
              <a:buAutoNum type="arabicPeriod"/>
              <a:defRPr/>
            </a:pPr>
            <a:r>
              <a:rPr lang="en-GB" sz="1600" dirty="0" smtClean="0"/>
              <a:t>Fill the whole a4 page</a:t>
            </a:r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buFont typeface="+mj-lt"/>
              <a:buAutoNum type="arabicPeriod"/>
              <a:defRPr/>
            </a:pPr>
            <a:endParaRPr lang="en-GB" sz="1600" dirty="0" smtClean="0"/>
          </a:p>
          <a:p>
            <a:pPr>
              <a:defRPr/>
            </a:pPr>
            <a:endParaRPr lang="en-GB" sz="2000" dirty="0"/>
          </a:p>
        </p:txBody>
      </p:sp>
      <p:pic>
        <p:nvPicPr>
          <p:cNvPr id="1026" name="Picture 2" descr="http://img.photobucket.com/albums/v16/GurlWithGuitar/Icons/drawin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3429000" cy="2567464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5334000"/>
          <a:ext cx="42672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00"/>
                <a:gridCol w="1422400"/>
                <a:gridCol w="14224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</a:t>
                      </a:r>
                      <a:r>
                        <a:rPr lang="en-US" sz="1000" b="1" baseline="0" dirty="0" smtClean="0"/>
                        <a:t> 2/ 3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 4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</a:t>
                      </a:r>
                      <a:r>
                        <a:rPr lang="en-US" sz="1000" b="1" baseline="0" dirty="0" smtClean="0"/>
                        <a:t> 5</a:t>
                      </a:r>
                      <a:endParaRPr lang="en-US" sz="1000" b="1" dirty="0"/>
                    </a:p>
                  </a:txBody>
                  <a:tcPr/>
                </a:tc>
              </a:tr>
              <a:tr h="7425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objects can be simple and arrange so that foreshortening is reduced. Use at least three different tones.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The composition should include some foreshortening and perspective.</a:t>
                      </a:r>
                    </a:p>
                    <a:p>
                      <a:r>
                        <a:rPr lang="en-US" sz="1000" baseline="0" dirty="0" smtClean="0"/>
                        <a:t> Use at least five different tones.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Include</a:t>
                      </a:r>
                      <a:r>
                        <a:rPr lang="en-US" sz="1000" baseline="0" dirty="0" smtClean="0"/>
                        <a:t> foreshortened objects, perspective, eight different tones and use mark making to suggest the texture of the objects in he composition. 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0"/>
            <a:ext cx="42672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Corner of a room</a:t>
            </a:r>
            <a:endParaRPr kumimoji="0" lang="en-GB" sz="2000" b="1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1189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Draw the corner of your bedroom as illustrated in the example below. You should use tonal pencil or charcoal for this homework.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865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 criteria: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Draw at least 5 objects in situ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tone.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sure to add lots of detail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 the whole a4 page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http://img.photobucket.com/albums/v16/GurlWithGuitar/Icons/drawin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429000" cy="2567464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24400" y="5334000"/>
          <a:ext cx="42672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00"/>
                <a:gridCol w="1422400"/>
                <a:gridCol w="14224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</a:t>
                      </a:r>
                      <a:r>
                        <a:rPr lang="en-US" sz="1000" b="1" baseline="0" dirty="0" smtClean="0"/>
                        <a:t> 2/ 3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 4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</a:t>
                      </a:r>
                      <a:r>
                        <a:rPr lang="en-US" sz="1000" b="1" baseline="0" dirty="0" smtClean="0"/>
                        <a:t> 5</a:t>
                      </a:r>
                      <a:endParaRPr lang="en-US" sz="1000" b="1" dirty="0"/>
                    </a:p>
                  </a:txBody>
                  <a:tcPr/>
                </a:tc>
              </a:tr>
              <a:tr h="7425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objects can be simple and arrange so that foreshortening is reduced. Use at least three different tones.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The composition should include some foreshortening and perspective.</a:t>
                      </a:r>
                    </a:p>
                    <a:p>
                      <a:r>
                        <a:rPr lang="en-US" sz="1000" baseline="0" dirty="0" smtClean="0"/>
                        <a:t> Use at least five different tones.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Include</a:t>
                      </a:r>
                      <a:r>
                        <a:rPr lang="en-US" sz="1000" baseline="0" dirty="0" smtClean="0"/>
                        <a:t> foreshortened objects, perspective, eight different tones and use mark making to suggest the texture of the objects in he composition. 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21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Macintosh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Melanie Powell</dc:creator>
  <cp:lastModifiedBy>Melanie Powell</cp:lastModifiedBy>
  <cp:revision>2</cp:revision>
  <dcterms:created xsi:type="dcterms:W3CDTF">2017-04-14T16:28:25Z</dcterms:created>
  <dcterms:modified xsi:type="dcterms:W3CDTF">2017-04-14T16:29:08Z</dcterms:modified>
</cp:coreProperties>
</file>