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BA2E-4190-FC4F-B850-3D715E035A98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E447-AC7A-E34B-B04D-3DD658232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6872" y="2075261"/>
            <a:ext cx="34798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 smtClean="0"/>
              <a:t>Brands</a:t>
            </a:r>
            <a:endParaRPr lang="en-US" sz="9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60" y="256319"/>
            <a:ext cx="9237216" cy="5658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" y="623712"/>
            <a:ext cx="9072179" cy="55793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35" y="802115"/>
            <a:ext cx="9173169" cy="4545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7801"/>
          <a:stretch>
            <a:fillRect/>
          </a:stretch>
        </p:blipFill>
        <p:spPr>
          <a:xfrm>
            <a:off x="0" y="0"/>
            <a:ext cx="69733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77" y="-530392"/>
            <a:ext cx="3422233" cy="452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56" y="66841"/>
            <a:ext cx="2788069" cy="3930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425" y="355600"/>
            <a:ext cx="3136900" cy="307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0" y="4134856"/>
            <a:ext cx="56642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45158" cy="68379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8" y="174513"/>
            <a:ext cx="8673171" cy="65048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57" y="793817"/>
            <a:ext cx="9293312" cy="50690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315"/>
          <a:stretch>
            <a:fillRect/>
          </a:stretch>
        </p:blipFill>
        <p:spPr>
          <a:xfrm>
            <a:off x="0" y="349529"/>
            <a:ext cx="9142396" cy="6198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1" y="34382"/>
            <a:ext cx="8643249" cy="6823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6918"/>
          <a:stretch>
            <a:fillRect/>
          </a:stretch>
        </p:blipFill>
        <p:spPr>
          <a:xfrm>
            <a:off x="640602" y="34023"/>
            <a:ext cx="7666711" cy="71363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1779"/>
            <a:ext cx="9165165" cy="3034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86" y="3481449"/>
            <a:ext cx="9194538" cy="3172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012" y="2075261"/>
            <a:ext cx="430075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 smtClean="0"/>
              <a:t>Heraldry</a:t>
            </a:r>
            <a:endParaRPr lang="en-US" sz="9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Macintosh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3</cp:revision>
  <dcterms:created xsi:type="dcterms:W3CDTF">2017-02-21T21:34:52Z</dcterms:created>
  <dcterms:modified xsi:type="dcterms:W3CDTF">2017-02-21T21:56:06Z</dcterms:modified>
</cp:coreProperties>
</file>