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D5BC9-6839-473A-B44B-C8A6BD2270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033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A453-9A36-704F-92FB-23A3ABDAD403}" type="datetimeFigureOut">
              <a:rPr lang="en-US" smtClean="0"/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1160-59D6-2348-A69D-E8562BF50D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4" y="1735054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Arial Black"/>
                <a:cs typeface="Arial Black"/>
              </a:rPr>
              <a:t>RESOURCES FOR TASKS</a:t>
            </a:r>
            <a:endParaRPr lang="en-GB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89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960813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180313" cy="53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99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7481888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28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568801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98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44688" y="549275"/>
            <a:ext cx="11088688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9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821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51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8058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05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256588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00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29146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212976"/>
            <a:ext cx="50958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6800"/>
            <a:ext cx="3230133" cy="24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54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0518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9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6523038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58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7536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5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20688"/>
            <a:ext cx="445045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4727848" cy="34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3575"/>
            <a:ext cx="2474953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50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813911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12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50958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3337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60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521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7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7488238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0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8037513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15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5750"/>
            <a:ext cx="8760111" cy="589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4612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03343" cy="531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1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10439" cy="538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9769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03343" cy="531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143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4850" y="-69850"/>
            <a:ext cx="9848850" cy="73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47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689151" cy="516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8888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" y="995363"/>
            <a:ext cx="72390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3935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618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47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0255250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5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9102725" cy="848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04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0738"/>
            <a:ext cx="5684838" cy="770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45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81063"/>
            <a:ext cx="5056188" cy="773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20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2288" cy="70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13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Macintosh PowerPoint</Application>
  <PresentationFormat>On-screen Show (4:3)</PresentationFormat>
  <Paragraphs>1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RESOURCES FOR TASKS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RESOURCES FOR TASKS</dc:title>
  <dc:creator>Melanie Powell</dc:creator>
  <cp:lastModifiedBy>Melanie Powell</cp:lastModifiedBy>
  <cp:revision>1</cp:revision>
  <dcterms:created xsi:type="dcterms:W3CDTF">2017-02-16T16:51:37Z</dcterms:created>
  <dcterms:modified xsi:type="dcterms:W3CDTF">2017-02-16T16:53:07Z</dcterms:modified>
</cp:coreProperties>
</file>