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57" r:id="rId9"/>
    <p:sldId id="258" r:id="rId10"/>
    <p:sldId id="260" r:id="rId11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E19B-45EB-0C4A-B4E7-E3CEF4CD2BC6}" type="datetimeFigureOut">
              <a:rPr lang="en-GB" smtClean="0"/>
              <a:pPr/>
              <a:t>3/19/18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A3A50-38A6-9147-8AA1-28A81C7F05A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1DD-7934-F642-9CDA-4A71B693BAE1}" type="datetimeFigureOut">
              <a:rPr lang="en-GB" smtClean="0"/>
              <a:pPr/>
              <a:t>3/19/18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C2A-7DAE-0041-91A2-E51D325E2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1DD-7934-F642-9CDA-4A71B693BAE1}" type="datetimeFigureOut">
              <a:rPr lang="en-GB" smtClean="0"/>
              <a:pPr/>
              <a:t>3/19/18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C2A-7DAE-0041-91A2-E51D325E2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1DD-7934-F642-9CDA-4A71B693BAE1}" type="datetimeFigureOut">
              <a:rPr lang="en-GB" smtClean="0"/>
              <a:pPr/>
              <a:t>3/19/18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C2A-7DAE-0041-91A2-E51D325E2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1DD-7934-F642-9CDA-4A71B693BAE1}" type="datetimeFigureOut">
              <a:rPr lang="en-GB" smtClean="0"/>
              <a:pPr/>
              <a:t>3/19/18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C2A-7DAE-0041-91A2-E51D325E2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1DD-7934-F642-9CDA-4A71B693BAE1}" type="datetimeFigureOut">
              <a:rPr lang="en-GB" smtClean="0"/>
              <a:pPr/>
              <a:t>3/19/18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C2A-7DAE-0041-91A2-E51D325E2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1DD-7934-F642-9CDA-4A71B693BAE1}" type="datetimeFigureOut">
              <a:rPr lang="en-GB" smtClean="0"/>
              <a:pPr/>
              <a:t>3/19/18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C2A-7DAE-0041-91A2-E51D325E2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1DD-7934-F642-9CDA-4A71B693BAE1}" type="datetimeFigureOut">
              <a:rPr lang="en-GB" smtClean="0"/>
              <a:pPr/>
              <a:t>3/19/18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C2A-7DAE-0041-91A2-E51D325E2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1DD-7934-F642-9CDA-4A71B693BAE1}" type="datetimeFigureOut">
              <a:rPr lang="en-GB" smtClean="0"/>
              <a:pPr/>
              <a:t>3/19/18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C2A-7DAE-0041-91A2-E51D325E2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1DD-7934-F642-9CDA-4A71B693BAE1}" type="datetimeFigureOut">
              <a:rPr lang="en-GB" smtClean="0"/>
              <a:pPr/>
              <a:t>3/19/18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C2A-7DAE-0041-91A2-E51D325E2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1DD-7934-F642-9CDA-4A71B693BAE1}" type="datetimeFigureOut">
              <a:rPr lang="en-GB" smtClean="0"/>
              <a:pPr/>
              <a:t>3/19/18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C2A-7DAE-0041-91A2-E51D325E2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F1DD-7934-F642-9CDA-4A71B693BAE1}" type="datetimeFigureOut">
              <a:rPr lang="en-GB" smtClean="0"/>
              <a:pPr/>
              <a:t>3/19/18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C2A-7DAE-0041-91A2-E51D325E2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9F1DD-7934-F642-9CDA-4A71B693BAE1}" type="datetimeFigureOut">
              <a:rPr lang="en-GB" smtClean="0"/>
              <a:pPr/>
              <a:t>3/19/18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4C2A-7DAE-0041-91A2-E51D325E2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s://www.youtube.com/watch?v=2GnDkRkdod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526" y="1275310"/>
            <a:ext cx="38475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600" dirty="0" smtClean="0"/>
              <a:t>What was the point?</a:t>
            </a:r>
            <a:endParaRPr lang="en-GB" sz="7600" dirty="0"/>
          </a:p>
        </p:txBody>
      </p:sp>
      <p:pic>
        <p:nvPicPr>
          <p:cNvPr id="5" name="Picture 4" descr="Pages_from_Another_kind_of_life_A2_shop_poster_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25" y="-272160"/>
            <a:ext cx="4841875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58600" y="647811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 smtClean="0">
                <a:hlinkClick r:id="rId3"/>
              </a:rPr>
              <a:t>https://www.youtube.com/watch?v=2GnDkRkdod0</a:t>
            </a:r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3-19 at 20.05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137"/>
            <a:ext cx="9023959" cy="3738049"/>
          </a:xfrm>
          <a:prstGeom prst="rect">
            <a:avLst/>
          </a:prstGeom>
        </p:spPr>
      </p:pic>
      <p:pic>
        <p:nvPicPr>
          <p:cNvPr id="5" name="Picture 4" descr="mg-5235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195" y="3935056"/>
            <a:ext cx="4209685" cy="2804995"/>
          </a:xfrm>
          <a:prstGeom prst="rect">
            <a:avLst/>
          </a:prstGeom>
        </p:spPr>
      </p:pic>
      <p:pic>
        <p:nvPicPr>
          <p:cNvPr id="6" name="Picture 5" descr="img-5838_1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446" y="3935056"/>
            <a:ext cx="1868698" cy="2804995"/>
          </a:xfrm>
          <a:prstGeom prst="rect">
            <a:avLst/>
          </a:prstGeom>
        </p:spPr>
      </p:pic>
      <p:pic>
        <p:nvPicPr>
          <p:cNvPr id="7" name="Picture 6" descr="img-5825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99" y="3935056"/>
            <a:ext cx="1867399" cy="2804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776" y="1243252"/>
          <a:ext cx="881580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7968"/>
                <a:gridCol w="7307840"/>
              </a:tblGrid>
              <a:tr h="675039">
                <a:tc>
                  <a:txBody>
                    <a:bodyPr/>
                    <a:lstStyle/>
                    <a:p>
                      <a:r>
                        <a:rPr lang="en-GB" sz="5000" dirty="0" smtClean="0"/>
                        <a:t>AO1</a:t>
                      </a:r>
                      <a:endParaRPr lang="en-GB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Develop ideas through sustained and focused investigations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informed by contextual and other sources, demonstrating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analytical and critical understanding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776" y="3169403"/>
          <a:ext cx="881580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4329"/>
                <a:gridCol w="4371479"/>
              </a:tblGrid>
              <a:tr h="6750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EXCEPTIONAL ABILITY</a:t>
                      </a:r>
                      <a:r>
                        <a:rPr lang="en-US" sz="2400" b="1" dirty="0" smtClean="0"/>
                        <a:t>                    </a:t>
                      </a:r>
                    </a:p>
                    <a:p>
                      <a:r>
                        <a:rPr lang="en-US" sz="2400" dirty="0" smtClean="0"/>
                        <a:t>(16-18 marks)</a:t>
                      </a:r>
                      <a:r>
                        <a:rPr lang="en-GB" sz="2400" dirty="0" smtClean="0"/>
                        <a:t> </a:t>
                      </a:r>
                    </a:p>
                    <a:p>
                      <a:endParaRPr lang="en-GB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inspired, unique, authoritative, challenging, synthesis of ideas, fully informed, questioning, sophisticated, fluent</a:t>
                      </a:r>
                      <a:r>
                        <a:rPr lang="en-GB" sz="2400" dirty="0" smtClean="0"/>
                        <a:t> 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60" y="1655668"/>
            <a:ext cx="9136640" cy="276998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700" dirty="0" smtClean="0">
                <a:solidFill>
                  <a:schemeClr val="bg1"/>
                </a:solidFill>
              </a:rPr>
              <a:t>Examiner’s like an exhibition visit!</a:t>
            </a:r>
            <a:endParaRPr lang="en-GB" sz="8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132" y="124745"/>
            <a:ext cx="830285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300" dirty="0" smtClean="0"/>
              <a:t>You have to write it up….</a:t>
            </a:r>
            <a:endParaRPr lang="en-GB" sz="6300" dirty="0"/>
          </a:p>
        </p:txBody>
      </p:sp>
      <p:sp>
        <p:nvSpPr>
          <p:cNvPr id="5" name="TextBox 4"/>
          <p:cNvSpPr txBox="1"/>
          <p:nvPr/>
        </p:nvSpPr>
        <p:spPr>
          <a:xfrm>
            <a:off x="238132" y="1270113"/>
            <a:ext cx="8943593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00" dirty="0" smtClean="0"/>
              <a:t>1. What was the exhibition about?</a:t>
            </a:r>
            <a:endParaRPr lang="en-GB" sz="4900" dirty="0"/>
          </a:p>
        </p:txBody>
      </p:sp>
      <p:pic>
        <p:nvPicPr>
          <p:cNvPr id="9" name="Picture 8" descr="images.duckduckgo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813276" y="3894241"/>
            <a:ext cx="2026836" cy="138007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5601782" y="2677032"/>
            <a:ext cx="3504483" cy="1319269"/>
          </a:xfrm>
          <a:prstGeom prst="wedgeEllipseCallout">
            <a:avLst>
              <a:gd name="adj1" fmla="val -25610"/>
              <a:gd name="adj2" fmla="val 60781"/>
            </a:avLst>
          </a:prstGeom>
          <a:solidFill>
            <a:schemeClr val="bg1"/>
          </a:solidFill>
          <a:ln w="476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smtClean="0">
                <a:solidFill>
                  <a:schemeClr val="tx1"/>
                </a:solidFill>
              </a:rPr>
              <a:t>Danny Lyon said: “I want to get close to people, not just physically close, emotionally close- all of it”</a:t>
            </a:r>
          </a:p>
        </p:txBody>
      </p:sp>
      <p:pic>
        <p:nvPicPr>
          <p:cNvPr id="14" name="Picture 13" descr="images.duckduck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32" y="4506209"/>
            <a:ext cx="2781300" cy="1876425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2506060" y="5274319"/>
            <a:ext cx="2891608" cy="1496322"/>
          </a:xfrm>
          <a:prstGeom prst="wedgeEllipseCallout">
            <a:avLst>
              <a:gd name="adj1" fmla="val -72704"/>
              <a:gd name="adj2" fmla="val -36457"/>
            </a:avLst>
          </a:prstGeom>
          <a:solidFill>
            <a:schemeClr val="bg1"/>
          </a:solidFill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smtClean="0">
                <a:solidFill>
                  <a:srgbClr val="000000"/>
                </a:solidFill>
              </a:rPr>
              <a:t>“I immerse myself fully with them, accepted, rejected or caught in the crossfire.” Philippe Chancel</a:t>
            </a:r>
          </a:p>
        </p:txBody>
      </p:sp>
      <p:pic>
        <p:nvPicPr>
          <p:cNvPr id="18" name="Picture 17" descr="images.duckduckgo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852" y="2459296"/>
            <a:ext cx="1446188" cy="1908226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238132" y="2745557"/>
            <a:ext cx="2948307" cy="1250744"/>
          </a:xfrm>
          <a:prstGeom prst="wedgeEllipseCallout">
            <a:avLst>
              <a:gd name="adj1" fmla="val 61310"/>
              <a:gd name="adj2" fmla="val -1554"/>
            </a:avLst>
          </a:prstGeom>
          <a:solidFill>
            <a:schemeClr val="bg1"/>
          </a:solidFill>
          <a:ln w="476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smtClean="0">
                <a:solidFill>
                  <a:srgbClr val="000000"/>
                </a:solidFill>
              </a:rPr>
              <a:t>“It was our means of showing that we were there and fighting back.” Paz </a:t>
            </a:r>
            <a:r>
              <a:rPr lang="en-GB" sz="1500" dirty="0" err="1" smtClean="0">
                <a:solidFill>
                  <a:srgbClr val="000000"/>
                </a:solidFill>
              </a:rPr>
              <a:t>Errazuriza</a:t>
            </a:r>
            <a:endParaRPr lang="en-GB" sz="1500" dirty="0" smtClean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4555" y="5365039"/>
            <a:ext cx="3104820" cy="553998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500" dirty="0" smtClean="0"/>
              <a:t>Following the lives of those on the fringes of society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4555" y="6105635"/>
            <a:ext cx="3104820" cy="553998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GB" sz="1500" dirty="0" smtClean="0"/>
              <a:t>Collaborating with their subjects to construct their identities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347" y="249485"/>
            <a:ext cx="8391922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00" dirty="0" smtClean="0"/>
              <a:t>2. Overview of the curatorship…</a:t>
            </a:r>
            <a:endParaRPr lang="en-GB" sz="4900" dirty="0"/>
          </a:p>
        </p:txBody>
      </p:sp>
      <p:pic>
        <p:nvPicPr>
          <p:cNvPr id="5" name="Picture 4" descr=":::::28722448_10155250514958053_822863798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23" y="1440207"/>
            <a:ext cx="3491257" cy="294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:::::28829104_10155250513468053_1825233_n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7715" y="1440207"/>
            <a:ext cx="5215300" cy="294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4123" y="4493367"/>
            <a:ext cx="66400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/>
              <a:t>How were the photographers organised?</a:t>
            </a:r>
          </a:p>
          <a:p>
            <a:r>
              <a:rPr lang="en-GB" sz="3000" dirty="0" smtClean="0"/>
              <a:t>How were the photographs presented?</a:t>
            </a:r>
          </a:p>
          <a:p>
            <a:r>
              <a:rPr lang="en-GB" sz="3000" dirty="0" smtClean="0"/>
              <a:t>How were you led around the exhibition?</a:t>
            </a:r>
          </a:p>
          <a:p>
            <a:r>
              <a:rPr lang="en-GB" sz="3000" dirty="0" smtClean="0"/>
              <a:t>What devices were used to add interest?</a:t>
            </a:r>
            <a:endParaRPr lang="en-GB" sz="3000" dirty="0"/>
          </a:p>
        </p:txBody>
      </p:sp>
      <p:pic>
        <p:nvPicPr>
          <p:cNvPr id="8" name="Picture 7" descr="Screen Shot 2018-03-19 at 20.57.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101" y="4475685"/>
            <a:ext cx="1876914" cy="1867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347" y="249485"/>
            <a:ext cx="7514096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00" dirty="0" smtClean="0"/>
              <a:t>3. What were the highlights?</a:t>
            </a:r>
            <a:endParaRPr lang="en-GB" sz="4900" dirty="0"/>
          </a:p>
        </p:txBody>
      </p:sp>
      <p:sp>
        <p:nvSpPr>
          <p:cNvPr id="6" name="TextBox 5"/>
          <p:cNvSpPr txBox="1"/>
          <p:nvPr/>
        </p:nvSpPr>
        <p:spPr>
          <a:xfrm>
            <a:off x="98347" y="1244625"/>
            <a:ext cx="258291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300" dirty="0" smtClean="0"/>
              <a:t>Name 3…..</a:t>
            </a:r>
            <a:endParaRPr lang="en-GB" sz="4300" dirty="0"/>
          </a:p>
        </p:txBody>
      </p:sp>
      <p:pic>
        <p:nvPicPr>
          <p:cNvPr id="7" name="P 3" descr="images.duckduckgo-1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965620" y="1271512"/>
            <a:ext cx="2202542" cy="1454332"/>
          </a:xfrm>
          <a:prstGeom prst="rect">
            <a:avLst/>
          </a:prstGeom>
        </p:spPr>
      </p:pic>
      <p:pic>
        <p:nvPicPr>
          <p:cNvPr id="8" name="Picture 7" descr="images.duckduckgo-1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90182" y="5074053"/>
            <a:ext cx="2291080" cy="1375954"/>
          </a:xfrm>
          <a:prstGeom prst="rect">
            <a:avLst/>
          </a:prstGeom>
        </p:spPr>
      </p:pic>
      <p:pic>
        <p:nvPicPr>
          <p:cNvPr id="9" name="Picture 8" descr=":::::28741602_10155250377428053_48456927_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128" y="3549491"/>
            <a:ext cx="3247811" cy="221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s.duckduckgo-8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6754950" y="1554480"/>
            <a:ext cx="2055949" cy="1645920"/>
          </a:xfrm>
          <a:prstGeom prst="rect">
            <a:avLst/>
          </a:prstGeom>
        </p:spPr>
      </p:pic>
      <p:pic>
        <p:nvPicPr>
          <p:cNvPr id="11" name="Picture 10" descr=":::::Bruce-Davidson-Brooklyn-Gang-0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0250" y="3034152"/>
            <a:ext cx="2279197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 7" descr="Screen Shot 2018-02-27 at 08.42.05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686273" y="2501536"/>
            <a:ext cx="1994989" cy="2055223"/>
          </a:xfrm>
          <a:prstGeom prst="rect">
            <a:avLst/>
          </a:prstGeom>
        </p:spPr>
      </p:pic>
      <p:pic>
        <p:nvPicPr>
          <p:cNvPr id="13" name="P 8" descr="images.duckduckgo-12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4150034" y="4556759"/>
            <a:ext cx="1289413" cy="205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347" y="249485"/>
            <a:ext cx="439076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500" dirty="0" smtClean="0"/>
              <a:t>4. Go into depth…</a:t>
            </a:r>
            <a:endParaRPr lang="en-GB" sz="4500" dirty="0"/>
          </a:p>
        </p:txBody>
      </p:sp>
      <p:sp>
        <p:nvSpPr>
          <p:cNvPr id="9" name="Rectangle 8"/>
          <p:cNvSpPr/>
          <p:nvPr/>
        </p:nvSpPr>
        <p:spPr>
          <a:xfrm>
            <a:off x="98346" y="1339851"/>
            <a:ext cx="874561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smtClean="0"/>
              <a:t>Use your worksheet to discuss one photographer or series in more details.</a:t>
            </a:r>
          </a:p>
          <a:p>
            <a:endParaRPr lang="en-GB" sz="3000" dirty="0" smtClean="0"/>
          </a:p>
          <a:p>
            <a:endParaRPr lang="en-GB" sz="3000" dirty="0" smtClean="0"/>
          </a:p>
          <a:p>
            <a:endParaRPr lang="en-GB" sz="3000" dirty="0" smtClean="0"/>
          </a:p>
          <a:p>
            <a:endParaRPr lang="en-GB" sz="3000" dirty="0" smtClean="0"/>
          </a:p>
          <a:p>
            <a:endParaRPr lang="en-GB" sz="3000" dirty="0" smtClean="0"/>
          </a:p>
          <a:p>
            <a:endParaRPr lang="en-GB" sz="3000" dirty="0" smtClean="0"/>
          </a:p>
          <a:p>
            <a:endParaRPr lang="en-GB" sz="3000" dirty="0" smtClean="0"/>
          </a:p>
          <a:p>
            <a:endParaRPr lang="en-GB" sz="3000" dirty="0" smtClean="0"/>
          </a:p>
          <a:p>
            <a:r>
              <a:rPr lang="en-GB" sz="3000" dirty="0" smtClean="0"/>
              <a:t>Use the questions to help structure your analysis.</a:t>
            </a:r>
          </a:p>
        </p:txBody>
      </p:sp>
      <p:pic>
        <p:nvPicPr>
          <p:cNvPr id="10" name="Picture 9" descr="IMG_2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660" y="2447942"/>
            <a:ext cx="4754902" cy="32689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0" y="3252351"/>
            <a:ext cx="9136640" cy="143116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700" dirty="0" smtClean="0">
                <a:solidFill>
                  <a:schemeClr val="bg1"/>
                </a:solidFill>
              </a:rPr>
              <a:t>In your own words</a:t>
            </a:r>
            <a:endParaRPr lang="en-GB" sz="8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347" y="249485"/>
            <a:ext cx="331380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500" dirty="0" smtClean="0"/>
              <a:t>5. Conclusion</a:t>
            </a:r>
            <a:endParaRPr lang="en-GB" sz="4500" dirty="0"/>
          </a:p>
        </p:txBody>
      </p:sp>
      <p:sp>
        <p:nvSpPr>
          <p:cNvPr id="5" name="TextBox 4"/>
          <p:cNvSpPr txBox="1"/>
          <p:nvPr/>
        </p:nvSpPr>
        <p:spPr>
          <a:xfrm>
            <a:off x="294831" y="1134031"/>
            <a:ext cx="8606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 smtClean="0"/>
              <a:t>How does the exhibition link to the theme, </a:t>
            </a:r>
            <a:r>
              <a:rPr lang="en-GB" sz="3500" i="1" dirty="0" smtClean="0"/>
              <a:t>Freedom and Limitations</a:t>
            </a:r>
            <a:r>
              <a:rPr lang="en-GB" sz="3500" dirty="0" smtClean="0"/>
              <a:t>?</a:t>
            </a:r>
            <a:endParaRPr lang="en-GB" sz="3500" dirty="0"/>
          </a:p>
        </p:txBody>
      </p:sp>
      <p:sp>
        <p:nvSpPr>
          <p:cNvPr id="6" name="Rectangle 5"/>
          <p:cNvSpPr/>
          <p:nvPr/>
        </p:nvSpPr>
        <p:spPr>
          <a:xfrm>
            <a:off x="294830" y="2303582"/>
            <a:ext cx="8391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freedom of speech,  limits posed by society, freedom from reality, freedom within identifying as a group, being an individual, dictating how you want to be presented to the wider world, choice of media, presentation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94830" y="3394134"/>
            <a:ext cx="8606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 smtClean="0"/>
              <a:t>Did you like the exhibition? How do the experts end a review?</a:t>
            </a:r>
            <a:endParaRPr lang="en-GB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494632" y="5093368"/>
            <a:ext cx="840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Oval Callout 9"/>
          <p:cNvSpPr/>
          <p:nvPr/>
        </p:nvSpPr>
        <p:spPr>
          <a:xfrm>
            <a:off x="4879475" y="4866105"/>
            <a:ext cx="4022140" cy="1417053"/>
          </a:xfrm>
          <a:prstGeom prst="wedgeEllipseCallout">
            <a:avLst/>
          </a:prstGeom>
          <a:solidFill>
            <a:schemeClr val="bg1"/>
          </a:solidFill>
          <a:ln w="476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‘Another Kind of Life’ is one hell of a transformative experience</a:t>
            </a:r>
            <a:r>
              <a:rPr lang="en-GB" dirty="0" smtClean="0">
                <a:solidFill>
                  <a:schemeClr val="tx1"/>
                </a:solidFill>
              </a:rPr>
              <a:t>. (TIMEOUT)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98347" y="4660833"/>
            <a:ext cx="4210715" cy="2129127"/>
          </a:xfrm>
          <a:prstGeom prst="wedgeEllipseCallout">
            <a:avLst>
              <a:gd name="adj1" fmla="val 67557"/>
              <a:gd name="adj2" fmla="val -45909"/>
            </a:avLst>
          </a:prstGeom>
          <a:solidFill>
            <a:schemeClr val="bg1"/>
          </a:solidFill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Another Kind of Life’ is a celebration above all of how people find support in one another when the rest of the world has turned them away. (THE GUARDIAN)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776" y="1363564"/>
          <a:ext cx="881580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7968"/>
                <a:gridCol w="7307840"/>
              </a:tblGrid>
              <a:tr h="675039">
                <a:tc>
                  <a:txBody>
                    <a:bodyPr/>
                    <a:lstStyle/>
                    <a:p>
                      <a:r>
                        <a:rPr lang="en-GB" sz="5000" dirty="0" smtClean="0"/>
                        <a:t>AO2</a:t>
                      </a:r>
                      <a:endParaRPr lang="en-GB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Explore and select appropriate resources, media, materials,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techniques and processes, reviewing and refining ideas as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work develops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776" y="3169403"/>
          <a:ext cx="881580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4329"/>
                <a:gridCol w="4371479"/>
              </a:tblGrid>
              <a:tr h="6750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EXCEPTIONAL ABILITY</a:t>
                      </a:r>
                      <a:r>
                        <a:rPr lang="en-US" sz="2400" b="1" dirty="0" smtClean="0"/>
                        <a:t>                    </a:t>
                      </a:r>
                    </a:p>
                    <a:p>
                      <a:r>
                        <a:rPr lang="en-US" sz="2400" dirty="0" smtClean="0"/>
                        <a:t>(16-18 marks)</a:t>
                      </a:r>
                      <a:r>
                        <a:rPr lang="en-GB" sz="2400" dirty="0" smtClean="0"/>
                        <a:t> </a:t>
                      </a:r>
                    </a:p>
                    <a:p>
                      <a:endParaRPr lang="en-GB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genuine discovery, adventurous, accepting of the unexpected, dexterous, fluent skills, erudite, intuitive, daring 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3-19 at 20.00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15" y="625736"/>
            <a:ext cx="4172987" cy="2664545"/>
          </a:xfrm>
          <a:prstGeom prst="rect">
            <a:avLst/>
          </a:prstGeom>
        </p:spPr>
      </p:pic>
      <p:pic>
        <p:nvPicPr>
          <p:cNvPr id="5" name="Picture 4" descr="Screen Shot 2018-03-19 at 20.03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34" y="124744"/>
            <a:ext cx="4588743" cy="6585838"/>
          </a:xfrm>
          <a:prstGeom prst="rect">
            <a:avLst/>
          </a:prstGeom>
        </p:spPr>
      </p:pic>
      <p:pic>
        <p:nvPicPr>
          <p:cNvPr id="6" name="Picture 5" descr="img-9827edit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14" y="3439220"/>
            <a:ext cx="4172987" cy="278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417</Words>
  <Application>Microsoft Macintosh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 Powell</dc:creator>
  <cp:lastModifiedBy>Melanie Powell</cp:lastModifiedBy>
  <cp:revision>24</cp:revision>
  <dcterms:created xsi:type="dcterms:W3CDTF">2018-03-19T21:48:49Z</dcterms:created>
  <dcterms:modified xsi:type="dcterms:W3CDTF">2018-03-19T22:10:12Z</dcterms:modified>
</cp:coreProperties>
</file>