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4E69-D6C6-4852-B177-516099F859D1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CA5B-C313-4C45-B733-225BD0E5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10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4E69-D6C6-4852-B177-516099F859D1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CA5B-C313-4C45-B733-225BD0E5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226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4E69-D6C6-4852-B177-516099F859D1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CA5B-C313-4C45-B733-225BD0E5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61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4E69-D6C6-4852-B177-516099F859D1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CA5B-C313-4C45-B733-225BD0E5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95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4E69-D6C6-4852-B177-516099F859D1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CA5B-C313-4C45-B733-225BD0E5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55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4E69-D6C6-4852-B177-516099F859D1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CA5B-C313-4C45-B733-225BD0E5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83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4E69-D6C6-4852-B177-516099F859D1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CA5B-C313-4C45-B733-225BD0E5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17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4E69-D6C6-4852-B177-516099F859D1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CA5B-C313-4C45-B733-225BD0E5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80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4E69-D6C6-4852-B177-516099F859D1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CA5B-C313-4C45-B733-225BD0E5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4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4E69-D6C6-4852-B177-516099F859D1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CA5B-C313-4C45-B733-225BD0E5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79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4E69-D6C6-4852-B177-516099F859D1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CA5B-C313-4C45-B733-225BD0E5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05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34E69-D6C6-4852-B177-516099F859D1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8CA5B-C313-4C45-B733-225BD0E57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23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ChangeArrowheads="1"/>
          </p:cNvSpPr>
          <p:nvPr/>
        </p:nvSpPr>
        <p:spPr bwMode="auto">
          <a:xfrm>
            <a:off x="228600" y="152400"/>
            <a:ext cx="430053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200" b="1"/>
              <a:t>Content</a:t>
            </a:r>
            <a:endParaRPr lang="en-US" altLang="en-US" sz="1200"/>
          </a:p>
        </p:txBody>
      </p:sp>
      <p:sp>
        <p:nvSpPr>
          <p:cNvPr id="16387" name="Rectangle 11"/>
          <p:cNvSpPr>
            <a:spLocks noChangeArrowheads="1"/>
          </p:cNvSpPr>
          <p:nvPr/>
        </p:nvSpPr>
        <p:spPr bwMode="auto">
          <a:xfrm>
            <a:off x="152400" y="152400"/>
            <a:ext cx="4419600" cy="6553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4572000" y="152400"/>
            <a:ext cx="4419600" cy="6553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228600" y="457200"/>
            <a:ext cx="4419600" cy="720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100" b="1" dirty="0"/>
              <a:t>What are </a:t>
            </a:r>
            <a:r>
              <a:rPr lang="en-US" altLang="en-US" sz="1100" b="1" dirty="0" smtClean="0"/>
              <a:t>the photographer’s </a:t>
            </a:r>
            <a:r>
              <a:rPr lang="en-US" altLang="en-US" sz="1100" b="1" dirty="0"/>
              <a:t>intentions? There may be </a:t>
            </a:r>
          </a:p>
          <a:p>
            <a:pPr eaLnBrk="1" hangingPunct="1"/>
            <a:r>
              <a:rPr lang="en-US" altLang="en-US" sz="1100" b="1" dirty="0"/>
              <a:t>more than one. ‘PEC’ each intention.</a:t>
            </a:r>
          </a:p>
          <a:p>
            <a:pPr eaLnBrk="1" hangingPunct="1"/>
            <a:endParaRPr lang="en-US" altLang="en-US" sz="1100" dirty="0"/>
          </a:p>
          <a:p>
            <a:pPr eaLnBrk="1" hangingPunct="1"/>
            <a:r>
              <a:rPr lang="en-US" altLang="en-US" sz="1100" dirty="0"/>
              <a:t>       </a:t>
            </a:r>
            <a:r>
              <a:rPr lang="en-US" altLang="en-US" sz="1100" dirty="0" smtClean="0"/>
              <a:t>(Name of photographer) </a:t>
            </a:r>
            <a:r>
              <a:rPr lang="en-US" altLang="en-US" sz="1100" dirty="0" smtClean="0"/>
              <a:t>intended </a:t>
            </a:r>
            <a:r>
              <a:rPr lang="en-US" altLang="en-US" sz="1100" dirty="0"/>
              <a:t>to…</a:t>
            </a:r>
          </a:p>
          <a:p>
            <a:pPr eaLnBrk="1" hangingPunct="1"/>
            <a:endParaRPr lang="en-US" altLang="en-US" sz="1100" dirty="0"/>
          </a:p>
          <a:p>
            <a:pPr eaLnBrk="1" hangingPunct="1"/>
            <a:endParaRPr lang="en-US" altLang="en-US" sz="1100" dirty="0"/>
          </a:p>
          <a:p>
            <a:pPr eaLnBrk="1" hangingPunct="1"/>
            <a:r>
              <a:rPr lang="en-US" altLang="en-US" sz="1100" dirty="0"/>
              <a:t>       </a:t>
            </a:r>
            <a:r>
              <a:rPr lang="en-US" altLang="en-US" sz="1100" dirty="0" smtClean="0"/>
              <a:t>He / she </a:t>
            </a:r>
            <a:r>
              <a:rPr lang="en-US" altLang="en-US" sz="1100" dirty="0"/>
              <a:t>did this by… (describe something in the image)</a:t>
            </a:r>
          </a:p>
          <a:p>
            <a:pPr eaLnBrk="1" hangingPunct="1"/>
            <a:endParaRPr lang="en-US" altLang="en-US" sz="1100" dirty="0"/>
          </a:p>
          <a:p>
            <a:pPr eaLnBrk="1" hangingPunct="1"/>
            <a:r>
              <a:rPr lang="en-US" altLang="en-US" sz="1100" dirty="0"/>
              <a:t>       </a:t>
            </a:r>
          </a:p>
          <a:p>
            <a:pPr eaLnBrk="1" hangingPunct="1"/>
            <a:r>
              <a:rPr lang="en-US" altLang="en-US" sz="1100" dirty="0"/>
              <a:t>       </a:t>
            </a:r>
            <a:r>
              <a:rPr lang="en-US" altLang="en-US" sz="1100" dirty="0" smtClean="0"/>
              <a:t>He / she </a:t>
            </a:r>
            <a:r>
              <a:rPr lang="en-US" altLang="en-US" sz="1100" dirty="0"/>
              <a:t>wanted us to think / react …</a:t>
            </a:r>
          </a:p>
          <a:p>
            <a:pPr eaLnBrk="1" hangingPunct="1"/>
            <a:endParaRPr lang="en-US" altLang="en-US" sz="1100" dirty="0"/>
          </a:p>
          <a:p>
            <a:pPr eaLnBrk="1" hangingPunct="1"/>
            <a:endParaRPr lang="en-US" altLang="en-US" sz="1100" dirty="0"/>
          </a:p>
          <a:p>
            <a:pPr eaLnBrk="1" hangingPunct="1"/>
            <a:r>
              <a:rPr lang="en-US" altLang="en-US" sz="1100" b="1" dirty="0"/>
              <a:t>What wider social, political or cultural issues is/was the </a:t>
            </a:r>
            <a:r>
              <a:rPr lang="en-US" altLang="en-US" sz="1100" b="1" dirty="0" smtClean="0"/>
              <a:t>photographer addressing</a:t>
            </a:r>
            <a:r>
              <a:rPr lang="en-US" altLang="en-US" sz="1100" b="1" dirty="0"/>
              <a:t>?</a:t>
            </a:r>
          </a:p>
          <a:p>
            <a:pPr eaLnBrk="1" hangingPunct="1"/>
            <a:endParaRPr lang="en-US" altLang="en-US" sz="1100" b="1" dirty="0"/>
          </a:p>
          <a:p>
            <a:pPr eaLnBrk="1" hangingPunct="1"/>
            <a:r>
              <a:rPr lang="en-US" altLang="en-US" sz="1100" dirty="0"/>
              <a:t> </a:t>
            </a:r>
            <a:r>
              <a:rPr lang="en-US" altLang="en-US" sz="1100" dirty="0" smtClean="0"/>
              <a:t>      </a:t>
            </a:r>
            <a:r>
              <a:rPr lang="en-US" altLang="en-US" sz="1000" dirty="0" smtClean="0"/>
              <a:t>(</a:t>
            </a:r>
            <a:r>
              <a:rPr lang="en-US" altLang="en-US" sz="1000" dirty="0"/>
              <a:t>Name of photographer) is </a:t>
            </a:r>
            <a:r>
              <a:rPr lang="en-US" altLang="en-US" sz="1000" dirty="0"/>
              <a:t>considering ______ in this piece of work.</a:t>
            </a:r>
          </a:p>
          <a:p>
            <a:pPr eaLnBrk="1" hangingPunct="1"/>
            <a:endParaRPr lang="en-US" altLang="en-US" sz="1100" dirty="0"/>
          </a:p>
          <a:p>
            <a:pPr eaLnBrk="1" hangingPunct="1"/>
            <a:r>
              <a:rPr lang="en-US" altLang="en-US" sz="1100" dirty="0"/>
              <a:t>       </a:t>
            </a:r>
          </a:p>
          <a:p>
            <a:pPr eaLnBrk="1" hangingPunct="1"/>
            <a:r>
              <a:rPr lang="en-US" altLang="en-US" sz="1100" dirty="0"/>
              <a:t>       This is shown by _____</a:t>
            </a:r>
          </a:p>
          <a:p>
            <a:pPr eaLnBrk="1" hangingPunct="1"/>
            <a:endParaRPr lang="en-US" altLang="en-US" sz="1100" dirty="0"/>
          </a:p>
          <a:p>
            <a:pPr eaLnBrk="1" hangingPunct="1"/>
            <a:endParaRPr lang="en-US" altLang="en-US" sz="1100" dirty="0"/>
          </a:p>
          <a:p>
            <a:pPr eaLnBrk="1" hangingPunct="1"/>
            <a:r>
              <a:rPr lang="en-US" altLang="en-US" sz="1100" dirty="0"/>
              <a:t>       </a:t>
            </a:r>
            <a:r>
              <a:rPr lang="en-US" altLang="en-US" sz="1100" dirty="0" smtClean="0"/>
              <a:t>He / she </a:t>
            </a:r>
            <a:r>
              <a:rPr lang="en-US" altLang="en-US" sz="1100" dirty="0"/>
              <a:t>wanted to explore _____</a:t>
            </a:r>
          </a:p>
          <a:p>
            <a:pPr eaLnBrk="1" hangingPunct="1"/>
            <a:endParaRPr lang="en-US" altLang="en-US" sz="1100" dirty="0"/>
          </a:p>
          <a:p>
            <a:pPr eaLnBrk="1" hangingPunct="1"/>
            <a:endParaRPr lang="en-US" altLang="en-US" sz="1100" dirty="0"/>
          </a:p>
          <a:p>
            <a:pPr eaLnBrk="1" hangingPunct="1"/>
            <a:r>
              <a:rPr lang="en-US" altLang="en-US" sz="1100" b="1" dirty="0"/>
              <a:t>How do the formal elements, materials and techniques used by the </a:t>
            </a:r>
            <a:r>
              <a:rPr lang="en-US" altLang="en-US" sz="1100" b="1" dirty="0" smtClean="0"/>
              <a:t>your photographer contribute </a:t>
            </a:r>
            <a:r>
              <a:rPr lang="en-US" altLang="en-US" sz="1100" b="1" dirty="0"/>
              <a:t>to the work and reinforce </a:t>
            </a:r>
            <a:r>
              <a:rPr lang="en-US" altLang="en-US" sz="1100" b="1" dirty="0" smtClean="0"/>
              <a:t>their intentions</a:t>
            </a:r>
            <a:r>
              <a:rPr lang="en-US" altLang="en-US" sz="1100" b="1" dirty="0"/>
              <a:t>? </a:t>
            </a:r>
          </a:p>
          <a:p>
            <a:pPr eaLnBrk="1" hangingPunct="1"/>
            <a:r>
              <a:rPr lang="en-US" altLang="en-US" sz="1000" dirty="0"/>
              <a:t>(This could include scale, composition as well as the particular process.) </a:t>
            </a:r>
          </a:p>
          <a:p>
            <a:pPr eaLnBrk="1" hangingPunct="1"/>
            <a:endParaRPr lang="en-US" altLang="en-US" sz="1100" dirty="0"/>
          </a:p>
          <a:p>
            <a:pPr eaLnBrk="1" hangingPunct="1"/>
            <a:r>
              <a:rPr lang="en-US" altLang="en-US" sz="1100" dirty="0"/>
              <a:t> </a:t>
            </a:r>
            <a:r>
              <a:rPr lang="en-US" altLang="en-US" sz="1100" dirty="0" smtClean="0"/>
              <a:t>     </a:t>
            </a:r>
            <a:r>
              <a:rPr lang="en-US" altLang="en-US" sz="1100" dirty="0" smtClean="0"/>
              <a:t>(</a:t>
            </a:r>
            <a:r>
              <a:rPr lang="en-US" altLang="en-US" sz="1100" dirty="0"/>
              <a:t>Name of photographer) has </a:t>
            </a:r>
            <a:r>
              <a:rPr lang="en-US" altLang="en-US" sz="1100" dirty="0"/>
              <a:t>used ______ in creating this work.</a:t>
            </a:r>
          </a:p>
          <a:p>
            <a:pPr eaLnBrk="1" hangingPunct="1"/>
            <a:endParaRPr lang="en-US" altLang="en-US" sz="1100" dirty="0"/>
          </a:p>
          <a:p>
            <a:pPr eaLnBrk="1" hangingPunct="1"/>
            <a:endParaRPr lang="en-US" altLang="en-US" sz="1100" dirty="0"/>
          </a:p>
          <a:p>
            <a:pPr eaLnBrk="1" hangingPunct="1"/>
            <a:r>
              <a:rPr lang="en-US" altLang="en-US" sz="1100" dirty="0"/>
              <a:t>       This creates a ______ effect.</a:t>
            </a:r>
          </a:p>
          <a:p>
            <a:pPr eaLnBrk="1" hangingPunct="1"/>
            <a:endParaRPr lang="en-US" altLang="en-US" sz="1100" dirty="0"/>
          </a:p>
          <a:p>
            <a:pPr eaLnBrk="1" hangingPunct="1"/>
            <a:r>
              <a:rPr lang="en-US" altLang="en-US" sz="1100" dirty="0"/>
              <a:t>       </a:t>
            </a:r>
          </a:p>
          <a:p>
            <a:pPr eaLnBrk="1" hangingPunct="1"/>
            <a:r>
              <a:rPr lang="en-US" altLang="en-US" sz="1100" dirty="0"/>
              <a:t>       This helps to </a:t>
            </a:r>
            <a:r>
              <a:rPr lang="en-US" altLang="en-US" sz="1100"/>
              <a:t>support </a:t>
            </a:r>
            <a:r>
              <a:rPr lang="en-US" altLang="en-US" sz="1100" smtClean="0"/>
              <a:t>his / her </a:t>
            </a:r>
            <a:r>
              <a:rPr lang="en-US" altLang="en-US" sz="1100" dirty="0"/>
              <a:t>point about _____</a:t>
            </a:r>
          </a:p>
          <a:p>
            <a:pPr eaLnBrk="1" hangingPunct="1"/>
            <a:endParaRPr lang="en-US" altLang="en-US" sz="1100" dirty="0"/>
          </a:p>
          <a:p>
            <a:pPr eaLnBrk="1" hangingPunct="1"/>
            <a:endParaRPr lang="en-US" altLang="en-US" sz="1100" dirty="0"/>
          </a:p>
          <a:p>
            <a:pPr eaLnBrk="1" hangingPunct="1"/>
            <a:endParaRPr lang="en-US" altLang="en-US" sz="1100" dirty="0"/>
          </a:p>
          <a:p>
            <a:pPr eaLnBrk="1" hangingPunct="1"/>
            <a:endParaRPr lang="en-US" altLang="en-US" sz="1100" dirty="0"/>
          </a:p>
          <a:p>
            <a:pPr eaLnBrk="1" hangingPunct="1"/>
            <a:endParaRPr lang="en-US" altLang="en-US" sz="1100" dirty="0"/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228600" y="914400"/>
            <a:ext cx="3048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200" b="1"/>
              <a:t>P</a:t>
            </a:r>
          </a:p>
        </p:txBody>
      </p:sp>
      <p:sp>
        <p:nvSpPr>
          <p:cNvPr id="16391" name="TextBox 10"/>
          <p:cNvSpPr txBox="1">
            <a:spLocks noChangeArrowheads="1"/>
          </p:cNvSpPr>
          <p:nvPr/>
        </p:nvSpPr>
        <p:spPr bwMode="auto">
          <a:xfrm>
            <a:off x="228600" y="1400175"/>
            <a:ext cx="3048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200" b="1"/>
              <a:t>E</a:t>
            </a:r>
          </a:p>
        </p:txBody>
      </p:sp>
      <p:sp>
        <p:nvSpPr>
          <p:cNvPr id="16392" name="TextBox 11"/>
          <p:cNvSpPr txBox="1">
            <a:spLocks noChangeArrowheads="1"/>
          </p:cNvSpPr>
          <p:nvPr/>
        </p:nvSpPr>
        <p:spPr bwMode="auto">
          <a:xfrm>
            <a:off x="228600" y="1905000"/>
            <a:ext cx="3048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200" b="1"/>
              <a:t>C</a:t>
            </a:r>
          </a:p>
        </p:txBody>
      </p:sp>
      <p:sp>
        <p:nvSpPr>
          <p:cNvPr id="16393" name="TextBox 13"/>
          <p:cNvSpPr txBox="1">
            <a:spLocks noChangeArrowheads="1"/>
          </p:cNvSpPr>
          <p:nvPr/>
        </p:nvSpPr>
        <p:spPr bwMode="auto">
          <a:xfrm>
            <a:off x="228600" y="2924175"/>
            <a:ext cx="3048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200" b="1"/>
              <a:t>P</a:t>
            </a:r>
          </a:p>
        </p:txBody>
      </p:sp>
      <p:sp>
        <p:nvSpPr>
          <p:cNvPr id="16394" name="TextBox 14"/>
          <p:cNvSpPr txBox="1">
            <a:spLocks noChangeArrowheads="1"/>
          </p:cNvSpPr>
          <p:nvPr/>
        </p:nvSpPr>
        <p:spPr bwMode="auto">
          <a:xfrm>
            <a:off x="228600" y="3408363"/>
            <a:ext cx="304800" cy="2778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200" b="1"/>
              <a:t>E</a:t>
            </a:r>
          </a:p>
        </p:txBody>
      </p:sp>
      <p:sp>
        <p:nvSpPr>
          <p:cNvPr id="16395" name="TextBox 15"/>
          <p:cNvSpPr txBox="1">
            <a:spLocks noChangeArrowheads="1"/>
          </p:cNvSpPr>
          <p:nvPr/>
        </p:nvSpPr>
        <p:spPr bwMode="auto">
          <a:xfrm>
            <a:off x="228600" y="3914775"/>
            <a:ext cx="3048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200" b="1"/>
              <a:t>C</a:t>
            </a:r>
          </a:p>
        </p:txBody>
      </p:sp>
      <p:sp>
        <p:nvSpPr>
          <p:cNvPr id="16396" name="TextBox 18"/>
          <p:cNvSpPr txBox="1">
            <a:spLocks noChangeArrowheads="1"/>
          </p:cNvSpPr>
          <p:nvPr/>
        </p:nvSpPr>
        <p:spPr bwMode="auto">
          <a:xfrm>
            <a:off x="228600" y="5257800"/>
            <a:ext cx="3048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200" b="1"/>
              <a:t>P</a:t>
            </a:r>
          </a:p>
        </p:txBody>
      </p:sp>
      <p:sp>
        <p:nvSpPr>
          <p:cNvPr id="16397" name="TextBox 19"/>
          <p:cNvSpPr txBox="1">
            <a:spLocks noChangeArrowheads="1"/>
          </p:cNvSpPr>
          <p:nvPr/>
        </p:nvSpPr>
        <p:spPr bwMode="auto">
          <a:xfrm>
            <a:off x="228600" y="5770563"/>
            <a:ext cx="304800" cy="2778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200" b="1"/>
              <a:t>E</a:t>
            </a:r>
          </a:p>
        </p:txBody>
      </p:sp>
      <p:sp>
        <p:nvSpPr>
          <p:cNvPr id="16398" name="TextBox 20"/>
          <p:cNvSpPr txBox="1">
            <a:spLocks noChangeArrowheads="1"/>
          </p:cNvSpPr>
          <p:nvPr/>
        </p:nvSpPr>
        <p:spPr bwMode="auto">
          <a:xfrm>
            <a:off x="228600" y="6276975"/>
            <a:ext cx="3048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200" b="1"/>
              <a:t>C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572000" y="152400"/>
          <a:ext cx="4419600" cy="6557971"/>
        </p:xfrm>
        <a:graphic>
          <a:graphicData uri="http://schemas.openxmlformats.org/drawingml/2006/table">
            <a:tbl>
              <a:tblPr/>
              <a:tblGrid>
                <a:gridCol w="4419600"/>
              </a:tblGrid>
              <a:tr h="385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85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85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85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85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85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85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85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85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178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M. Powell</dc:creator>
  <cp:lastModifiedBy>Ms M. Powell</cp:lastModifiedBy>
  <cp:revision>1</cp:revision>
  <dcterms:created xsi:type="dcterms:W3CDTF">2015-12-17T09:44:20Z</dcterms:created>
  <dcterms:modified xsi:type="dcterms:W3CDTF">2015-12-17T09:46:48Z</dcterms:modified>
</cp:coreProperties>
</file>