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66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7519-53A8-42AD-AEFD-4E1540ABA0FB}" type="datetimeFigureOut">
              <a:rPr lang="en-GB" smtClean="0"/>
              <a:pPr/>
              <a:t>11/11/17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33A3-8867-4679-BC58-2037D34D8F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349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7519-53A8-42AD-AEFD-4E1540ABA0FB}" type="datetimeFigureOut">
              <a:rPr lang="en-GB" smtClean="0"/>
              <a:pPr/>
              <a:t>11/11/17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33A3-8867-4679-BC58-2037D34D8F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058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7519-53A8-42AD-AEFD-4E1540ABA0FB}" type="datetimeFigureOut">
              <a:rPr lang="en-GB" smtClean="0"/>
              <a:pPr/>
              <a:t>11/11/17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33A3-8867-4679-BC58-2037D34D8F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942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7519-53A8-42AD-AEFD-4E1540ABA0FB}" type="datetimeFigureOut">
              <a:rPr lang="en-GB" smtClean="0"/>
              <a:pPr/>
              <a:t>11/11/17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33A3-8867-4679-BC58-2037D34D8F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957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7519-53A8-42AD-AEFD-4E1540ABA0FB}" type="datetimeFigureOut">
              <a:rPr lang="en-GB" smtClean="0"/>
              <a:pPr/>
              <a:t>11/11/17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33A3-8867-4679-BC58-2037D34D8F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6647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7519-53A8-42AD-AEFD-4E1540ABA0FB}" type="datetimeFigureOut">
              <a:rPr lang="en-GB" smtClean="0"/>
              <a:pPr/>
              <a:t>11/11/17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33A3-8867-4679-BC58-2037D34D8F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98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7519-53A8-42AD-AEFD-4E1540ABA0FB}" type="datetimeFigureOut">
              <a:rPr lang="en-GB" smtClean="0"/>
              <a:pPr/>
              <a:t>11/11/17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33A3-8867-4679-BC58-2037D34D8F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9098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7519-53A8-42AD-AEFD-4E1540ABA0FB}" type="datetimeFigureOut">
              <a:rPr lang="en-GB" smtClean="0"/>
              <a:pPr/>
              <a:t>11/11/17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33A3-8867-4679-BC58-2037D34D8F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732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7519-53A8-42AD-AEFD-4E1540ABA0FB}" type="datetimeFigureOut">
              <a:rPr lang="en-GB" smtClean="0"/>
              <a:pPr/>
              <a:t>11/11/17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33A3-8867-4679-BC58-2037D34D8F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5525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7519-53A8-42AD-AEFD-4E1540ABA0FB}" type="datetimeFigureOut">
              <a:rPr lang="en-GB" smtClean="0"/>
              <a:pPr/>
              <a:t>11/11/17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33A3-8867-4679-BC58-2037D34D8F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578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7519-53A8-42AD-AEFD-4E1540ABA0FB}" type="datetimeFigureOut">
              <a:rPr lang="en-GB" smtClean="0"/>
              <a:pPr/>
              <a:t>11/11/17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33A3-8867-4679-BC58-2037D34D8F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478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27519-53A8-42AD-AEFD-4E1540ABA0FB}" type="datetimeFigureOut">
              <a:rPr lang="en-GB" smtClean="0"/>
              <a:pPr/>
              <a:t>11/11/17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3A3-8867-4679-BC58-2037D34D8F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84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705564" y="0"/>
            <a:ext cx="4438436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07504" y="2204864"/>
            <a:ext cx="4591320" cy="48585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6878" y="188640"/>
            <a:ext cx="447257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Year 7 cover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Either</a:t>
            </a:r>
            <a:r>
              <a:rPr lang="en-GB" dirty="0" smtClean="0"/>
              <a:t> draw a colour version of the four aliens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Or </a:t>
            </a:r>
            <a:r>
              <a:rPr lang="en-GB" dirty="0"/>
              <a:t>d</a:t>
            </a:r>
            <a:r>
              <a:rPr lang="en-GB" dirty="0" smtClean="0"/>
              <a:t>raw one of the patterns on the right. </a:t>
            </a:r>
          </a:p>
          <a:p>
            <a:endParaRPr lang="en-GB" dirty="0"/>
          </a:p>
          <a:p>
            <a:r>
              <a:rPr lang="en-GB" b="1" dirty="0" smtClean="0"/>
              <a:t>Make sure your drawing fills the page.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7836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M. Powell</dc:creator>
  <cp:lastModifiedBy>Melanie Powell</cp:lastModifiedBy>
  <cp:revision>1</cp:revision>
  <cp:lastPrinted>2013-02-13T13:04:23Z</cp:lastPrinted>
  <dcterms:created xsi:type="dcterms:W3CDTF">2017-11-11T15:34:50Z</dcterms:created>
  <dcterms:modified xsi:type="dcterms:W3CDTF">2017-11-11T15:35:21Z</dcterms:modified>
</cp:coreProperties>
</file>