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Default Extension="rels" ContentType="application/vnd.openxmlformats-package.relationships+xml"/>
  <Override PartName="/ppt/slides/slide5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Default Extension="png" ContentType="image/png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4.xml" ContentType="application/vnd.openxmlformats-officedocument.presentationml.slideLayout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112" d="100"/>
          <a:sy n="112" d="100"/>
        </p:scale>
        <p:origin x="-66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4B025-B76D-CA47-914A-2D94CCBA92A6}" type="datetimeFigureOut">
              <a:rPr lang="en-US" smtClean="0"/>
              <a:t>4/12/16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0DD30-704E-E347-8B05-A64513B1578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4B025-B76D-CA47-914A-2D94CCBA92A6}" type="datetimeFigureOut">
              <a:rPr lang="en-US" smtClean="0"/>
              <a:t>4/12/16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0DD30-704E-E347-8B05-A64513B1578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4B025-B76D-CA47-914A-2D94CCBA92A6}" type="datetimeFigureOut">
              <a:rPr lang="en-US" smtClean="0"/>
              <a:t>4/12/16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0DD30-704E-E347-8B05-A64513B1578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4B025-B76D-CA47-914A-2D94CCBA92A6}" type="datetimeFigureOut">
              <a:rPr lang="en-US" smtClean="0"/>
              <a:t>4/12/16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0DD30-704E-E347-8B05-A64513B1578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4B025-B76D-CA47-914A-2D94CCBA92A6}" type="datetimeFigureOut">
              <a:rPr lang="en-US" smtClean="0"/>
              <a:t>4/12/16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0DD30-704E-E347-8B05-A64513B1578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4B025-B76D-CA47-914A-2D94CCBA92A6}" type="datetimeFigureOut">
              <a:rPr lang="en-US" smtClean="0"/>
              <a:t>4/12/16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0DD30-704E-E347-8B05-A64513B1578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4B025-B76D-CA47-914A-2D94CCBA92A6}" type="datetimeFigureOut">
              <a:rPr lang="en-US" smtClean="0"/>
              <a:t>4/12/16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0DD30-704E-E347-8B05-A64513B1578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4B025-B76D-CA47-914A-2D94CCBA92A6}" type="datetimeFigureOut">
              <a:rPr lang="en-US" smtClean="0"/>
              <a:t>4/12/16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0DD30-704E-E347-8B05-A64513B1578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4B025-B76D-CA47-914A-2D94CCBA92A6}" type="datetimeFigureOut">
              <a:rPr lang="en-US" smtClean="0"/>
              <a:t>4/12/16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0DD30-704E-E347-8B05-A64513B1578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4B025-B76D-CA47-914A-2D94CCBA92A6}" type="datetimeFigureOut">
              <a:rPr lang="en-US" smtClean="0"/>
              <a:t>4/12/16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0DD30-704E-E347-8B05-A64513B1578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4B025-B76D-CA47-914A-2D94CCBA92A6}" type="datetimeFigureOut">
              <a:rPr lang="en-US" smtClean="0"/>
              <a:t>4/12/16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0DD30-704E-E347-8B05-A64513B1578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B4B025-B76D-CA47-914A-2D94CCBA92A6}" type="datetimeFigureOut">
              <a:rPr lang="en-US" smtClean="0"/>
              <a:t>4/12/16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E0DD30-704E-E347-8B05-A64513B1578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microsoft.com/office/2007/relationships/hdphoto" Target="NUL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GB" sz="3200" dirty="0" smtClean="0"/>
              <a:t>Lesson 6: Charcoal and chalk tonal study</a:t>
            </a:r>
            <a:endParaRPr lang="en-GB" sz="32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1475656" y="1899142"/>
            <a:ext cx="6036958" cy="40669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725384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14:imgLayer r:embed="rId3">
                    <a14:imgEffect>
                      <a14:brightnessContrast contrast="67000"/>
                    </a14:imgEffect>
                  </a14:imgLayer>
                </a14:imgProps>
              </a:ex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584200" y="463550"/>
            <a:ext cx="7974013" cy="593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598753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539750" y="577850"/>
            <a:ext cx="8062913" cy="570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006065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527050" y="393700"/>
            <a:ext cx="8088313" cy="607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566445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565150" y="730250"/>
            <a:ext cx="8012113" cy="539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7396579" y="6309320"/>
            <a:ext cx="119840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* </a:t>
            </a:r>
            <a:r>
              <a:rPr lang="en-GB" dirty="0" smtClean="0"/>
              <a:t>Example </a:t>
            </a:r>
            <a:endParaRPr lang="en-GB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305010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</Words>
  <Application>Microsoft Macintosh PowerPoint</Application>
  <PresentationFormat>On-screen Show (4:3)</PresentationFormat>
  <Paragraphs>2</Paragraphs>
  <Slides>5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Lesson 6: Charcoal and chalk tonal study</vt:lpstr>
      <vt:lpstr>Slide 2</vt:lpstr>
      <vt:lpstr>Slide 3</vt:lpstr>
      <vt:lpstr>Slide 4</vt:lpstr>
      <vt:lpstr>Slide 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Lesson 6: Charcoal and chalk tonal study</dc:title>
  <dc:creator>Melanie Powell</dc:creator>
  <cp:lastModifiedBy>Melanie Powell</cp:lastModifiedBy>
  <cp:revision>1</cp:revision>
  <dcterms:created xsi:type="dcterms:W3CDTF">2016-04-12T17:10:12Z</dcterms:created>
  <dcterms:modified xsi:type="dcterms:W3CDTF">2016-04-12T17:10:39Z</dcterms:modified>
</cp:coreProperties>
</file>