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96140-3442-6A47-A42E-0302391FCA7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B04B-D0BE-E04B-8993-EF1E832D39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95F52D-29A3-4E91-BFAC-2512F6DB6ECC}" type="slidenum">
              <a:rPr lang="en-US" altLang="en-US" smtClean="0"/>
              <a:pPr eaLnBrk="1" hangingPunct="1"/>
              <a:t>5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09B9-4C80-734C-A4C3-64520F328FC1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F540-59BC-B549-8617-D06124AA4F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Lesson 5: </a:t>
            </a:r>
            <a:r>
              <a:rPr lang="en-GB" dirty="0"/>
              <a:t>Michael Craig-Martin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7649"/>
          <a:stretch/>
        </p:blipFill>
        <p:spPr bwMode="auto">
          <a:xfrm>
            <a:off x="1475656" y="1772816"/>
            <a:ext cx="5820139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85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rightnessContrast bright="7000" contrast="44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350" y="393700"/>
            <a:ext cx="8113713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20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8000" y="400050"/>
            <a:ext cx="8126413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26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3">
                    <a14:imgEffect>
                      <a14:brightnessContrast bright="-3000" contrast="-13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350" y="533400"/>
            <a:ext cx="81137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21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8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NOW: Analyse this Art work…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004048" y="1296379"/>
            <a:ext cx="1703387" cy="48013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dirty="0" smtClean="0"/>
              <a:t>What is the medium? </a:t>
            </a: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What is it?</a:t>
            </a:r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Describe the </a:t>
            </a:r>
            <a:r>
              <a:rPr lang="en-GB" altLang="en-US" dirty="0" smtClean="0"/>
              <a:t>tones.</a:t>
            </a: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Describe the </a:t>
            </a:r>
            <a:r>
              <a:rPr lang="en-GB" altLang="en-US" dirty="0" smtClean="0"/>
              <a:t>shapes?</a:t>
            </a: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Who </a:t>
            </a:r>
            <a:r>
              <a:rPr lang="en-GB" altLang="en-US" dirty="0" smtClean="0"/>
              <a:t>is the artist?</a:t>
            </a: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r>
              <a:rPr lang="en-GB" altLang="en-US" dirty="0" smtClean="0"/>
              <a:t>Subject matter?</a:t>
            </a:r>
            <a:endParaRPr lang="en-GB" altLang="en-US" dirty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234348" y="6005360"/>
            <a:ext cx="6124522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/>
              <a:t>NOW: On the piece of paper you must all write at least </a:t>
            </a:r>
            <a:r>
              <a:rPr lang="en-GB" altLang="en-US" b="1" dirty="0" smtClean="0"/>
              <a:t>ONE key word to describe the art work</a:t>
            </a:r>
            <a:endParaRPr lang="en-GB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296379"/>
            <a:ext cx="1786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GROUP ACTIVITY 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12047"/>
            <a:ext cx="3803094" cy="448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7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0398"/>
            <a:ext cx="3813464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200" dirty="0"/>
              <a:t>Michael Craig-Martin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born 1941, Ireland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77" y="1965347"/>
            <a:ext cx="78867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Michael </a:t>
            </a:r>
            <a:r>
              <a:rPr lang="en-GB" sz="2000" dirty="0"/>
              <a:t>Craig-Martin, CBE </a:t>
            </a:r>
            <a:r>
              <a:rPr lang="en-GB" sz="2000" dirty="0" smtClean="0"/>
              <a:t>RA, is </a:t>
            </a:r>
            <a:r>
              <a:rPr lang="en-GB" sz="2000" dirty="0"/>
              <a:t>a contemporary conceptual artist and painter.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He </a:t>
            </a:r>
            <a:r>
              <a:rPr lang="en-GB" sz="2000" dirty="0"/>
              <a:t>is noted for fostering the Young British Artists, many of whom he taught, and for his conceptual artwork, An Oak Tree.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He </a:t>
            </a:r>
            <a:r>
              <a:rPr lang="en-GB" sz="2000" dirty="0"/>
              <a:t>is Emeritus Professor of Fine Art at Goldsmiths</a:t>
            </a:r>
          </a:p>
        </p:txBody>
      </p:sp>
      <p:pic>
        <p:nvPicPr>
          <p:cNvPr id="3074" name="Picture 2" descr="http://static.guim.co.uk/sys-images/Arts/Arts_/Pictures/2011/5/4/1304530721771/Michael-Craig-Martin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333855" cy="14003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88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69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20139" y="0"/>
            <a:ext cx="332386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370" t="4155" r="4136" b="5902"/>
          <a:stretch/>
        </p:blipFill>
        <p:spPr bwMode="auto">
          <a:xfrm>
            <a:off x="5820139" y="2492896"/>
            <a:ext cx="3323861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310" t="25785" r="10274" b="26022"/>
          <a:stretch/>
        </p:blipFill>
        <p:spPr bwMode="auto">
          <a:xfrm>
            <a:off x="5795348" y="5439296"/>
            <a:ext cx="3348652" cy="141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47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30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73043" y="0"/>
            <a:ext cx="337095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73043" y="3672408"/>
            <a:ext cx="3405237" cy="318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6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Macintosh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 5: Michael Craig-Martin</vt:lpstr>
      <vt:lpstr>Slide 2</vt:lpstr>
      <vt:lpstr>Slide 3</vt:lpstr>
      <vt:lpstr>Slide 4</vt:lpstr>
      <vt:lpstr>NOW: Analyse this Art work…</vt:lpstr>
      <vt:lpstr> Michael Craig-Martin born 1941, Ireland 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 Michael Craig-Martin</dc:title>
  <dc:creator>Melanie Powell</dc:creator>
  <cp:lastModifiedBy>Melanie Powell</cp:lastModifiedBy>
  <cp:revision>1</cp:revision>
  <dcterms:created xsi:type="dcterms:W3CDTF">2016-04-12T17:11:01Z</dcterms:created>
  <dcterms:modified xsi:type="dcterms:W3CDTF">2016-04-12T17:11:20Z</dcterms:modified>
</cp:coreProperties>
</file>