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3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AF22-5A3E-0A4A-8AFB-3E8EB5F1DD10}" type="datetimeFigureOut">
              <a:rPr lang="en-US" smtClean="0"/>
              <a:pPr/>
              <a:t>9/18/16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48E5-9100-8A44-BE0B-98EB601BA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1" y="1909362"/>
            <a:ext cx="9144000" cy="14700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>Life Drawing 2: 	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Hand, Eye Co-ordination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Line &amp; Contour Drawing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887" y="541071"/>
            <a:ext cx="37428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Over hand grip</a:t>
            </a:r>
            <a:endParaRPr lang="en-US" sz="4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73" y="1518040"/>
            <a:ext cx="3717568" cy="278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3" y="1518039"/>
            <a:ext cx="3717568" cy="278817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224557" y="1438660"/>
            <a:ext cx="2229809" cy="265361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Change the way you hold your drawing media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87" y="4929737"/>
            <a:ext cx="859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allows for far greater movement and expression within your drawing but can take a bit of getting used to.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29" y="257606"/>
            <a:ext cx="81103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</a:rPr>
              <a:t>Let’s Practice</a:t>
            </a:r>
            <a:r>
              <a:rPr lang="en-US" sz="4600" dirty="0" smtClean="0"/>
              <a:t>: graphite / charcoal</a:t>
            </a:r>
            <a:endParaRPr lang="en-US" sz="4600" dirty="0"/>
          </a:p>
        </p:txBody>
      </p:sp>
      <p:pic>
        <p:nvPicPr>
          <p:cNvPr id="3" name="Picture 2" descr="Screen Shot 2016-09-18 at 09.06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8" y="1270109"/>
            <a:ext cx="3617345" cy="2360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58544" y="1545494"/>
            <a:ext cx="458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a sheet of newsprint with curves, circles and straight lines. </a:t>
            </a:r>
            <a:endParaRPr lang="en-US" sz="2400" dirty="0"/>
          </a:p>
        </p:txBody>
      </p:sp>
      <p:pic>
        <p:nvPicPr>
          <p:cNvPr id="5" name="Picture 4" descr="Screen Shot 2016-09-18 at 09.07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8" y="3903083"/>
            <a:ext cx="3617344" cy="160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1529" y="5545375"/>
            <a:ext cx="361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two dots and join them with a quick stroke of your drawing media.</a:t>
            </a:r>
          </a:p>
          <a:p>
            <a:r>
              <a:rPr lang="en-US" dirty="0" smtClean="0"/>
              <a:t>This improves your hand eye co-ordination</a:t>
            </a:r>
            <a:endParaRPr lang="en-US" dirty="0"/>
          </a:p>
        </p:txBody>
      </p:sp>
      <p:pic>
        <p:nvPicPr>
          <p:cNvPr id="7" name="Picture 6" descr="Screen Shot 2016-09-18 at 09.07.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72" y="2789574"/>
            <a:ext cx="4102719" cy="24538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20272" y="5268376"/>
            <a:ext cx="4313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four dots and join them with an ellipse.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‘Ghost’ </a:t>
            </a:r>
            <a:r>
              <a:rPr lang="en-US" dirty="0" smtClean="0">
                <a:solidFill>
                  <a:srgbClr val="FF0000"/>
                </a:solidFill>
              </a:rPr>
              <a:t>the lines first by practicing the circular motion over the paper before committing to drawing your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81" y="84670"/>
            <a:ext cx="869796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Warm up…Continuous Line</a:t>
            </a:r>
          </a:p>
          <a:p>
            <a:r>
              <a:rPr lang="en-US" sz="4600" dirty="0" smtClean="0">
                <a:solidFill>
                  <a:srgbClr val="FF0000"/>
                </a:solidFill>
              </a:rPr>
              <a:t>3 </a:t>
            </a:r>
            <a:r>
              <a:rPr lang="en-US" sz="4600" dirty="0" err="1" smtClean="0">
                <a:solidFill>
                  <a:srgbClr val="FF0000"/>
                </a:solidFill>
              </a:rPr>
              <a:t>x</a:t>
            </a:r>
            <a:r>
              <a:rPr lang="en-US" sz="4600" dirty="0" smtClean="0">
                <a:solidFill>
                  <a:srgbClr val="FF0000"/>
                </a:solidFill>
              </a:rPr>
              <a:t> 5 minute drawings on one sheet</a:t>
            </a:r>
            <a:endParaRPr lang="en-US" sz="4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81" y="2256704"/>
            <a:ext cx="557086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 1- </a:t>
            </a:r>
          </a:p>
          <a:p>
            <a:r>
              <a:rPr lang="en-US" dirty="0"/>
              <a:t>O</a:t>
            </a:r>
            <a:r>
              <a:rPr lang="en-US" dirty="0" smtClean="0"/>
              <a:t>nly allow movement from your fingers and wrist.</a:t>
            </a:r>
          </a:p>
          <a:p>
            <a:endParaRPr lang="en-US" dirty="0" smtClean="0"/>
          </a:p>
          <a:p>
            <a:r>
              <a:rPr lang="en-US" dirty="0" smtClean="0"/>
              <a:t>Drawing 2- </a:t>
            </a:r>
          </a:p>
          <a:p>
            <a:r>
              <a:rPr lang="en-US" dirty="0" smtClean="0"/>
              <a:t>You can now move from your elbow and shoulder. </a:t>
            </a:r>
            <a:r>
              <a:rPr lang="en-US" dirty="0" smtClean="0">
                <a:solidFill>
                  <a:srgbClr val="FF0000"/>
                </a:solidFill>
              </a:rPr>
              <a:t>Step back from your drawing to be able to do this.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Drawing 3: </a:t>
            </a:r>
          </a:p>
          <a:p>
            <a:r>
              <a:rPr lang="en-US" dirty="0" smtClean="0"/>
              <a:t>Now move your </a:t>
            </a:r>
            <a:r>
              <a:rPr lang="en-US" dirty="0" smtClean="0">
                <a:solidFill>
                  <a:srgbClr val="FF0000"/>
                </a:solidFill>
              </a:rPr>
              <a:t>whole body</a:t>
            </a:r>
            <a:r>
              <a:rPr lang="en-US" dirty="0" smtClean="0"/>
              <a:t>. Bend your knees as you draw lower down the page rather than leaning over.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2754"/>
          <a:stretch>
            <a:fillRect/>
          </a:stretch>
        </p:blipFill>
        <p:spPr>
          <a:xfrm>
            <a:off x="5681158" y="1803095"/>
            <a:ext cx="3741878" cy="4714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12" y="299743"/>
            <a:ext cx="3526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Posture Lines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15 </a:t>
            </a:r>
            <a:r>
              <a:rPr lang="en-US" sz="2400" dirty="0" err="1" smtClean="0">
                <a:solidFill>
                  <a:srgbClr val="FF0000"/>
                </a:solidFill>
              </a:rPr>
              <a:t>mins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12" y="1814438"/>
            <a:ext cx="3526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Posture Lines describe and record the angles across the body.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side of your media and gestural marks to show the direction of the limbs and the position of the body.</a:t>
            </a:r>
          </a:p>
          <a:p>
            <a:endParaRPr lang="en-US" sz="2400" dirty="0" smtClean="0"/>
          </a:p>
          <a:p>
            <a:r>
              <a:rPr lang="en-US" sz="2400" dirty="0" smtClean="0"/>
              <a:t>Then, use the edge of your media to add detail.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62" y="283502"/>
            <a:ext cx="5209144" cy="629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6944" r="11984"/>
          <a:stretch>
            <a:fillRect/>
          </a:stretch>
        </p:blipFill>
        <p:spPr>
          <a:xfrm>
            <a:off x="5930630" y="89632"/>
            <a:ext cx="3103161" cy="6657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721" y="141370"/>
            <a:ext cx="5010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Let’s do that again…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err="1" smtClean="0">
                <a:solidFill>
                  <a:srgbClr val="FF0000"/>
                </a:solidFill>
              </a:rPr>
              <a:t>mins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60" y="1451554"/>
            <a:ext cx="57295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Drawing a centre line on your page and locating where this is on your model will help you.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974595" y="3429397"/>
            <a:ext cx="6858794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004" y="2926207"/>
            <a:ext cx="2724540" cy="3821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4428" r="12554"/>
          <a:stretch>
            <a:fillRect/>
          </a:stretch>
        </p:blipFill>
        <p:spPr>
          <a:xfrm>
            <a:off x="272160" y="2926207"/>
            <a:ext cx="2551410" cy="3841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2272925" y="4825038"/>
            <a:ext cx="407068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66032" y="4788489"/>
            <a:ext cx="407068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12" y="404602"/>
            <a:ext cx="62821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Contour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111" y="1574153"/>
            <a:ext cx="581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Contour lines describe the </a:t>
            </a:r>
            <a:r>
              <a:rPr lang="en-US" sz="2400" b="1" dirty="0" smtClean="0">
                <a:solidFill>
                  <a:srgbClr val="FF0000"/>
                </a:solidFill>
              </a:rPr>
              <a:t>form </a:t>
            </a:r>
            <a:r>
              <a:rPr lang="en-US" sz="2400" dirty="0" smtClean="0"/>
              <a:t>of the figure, the </a:t>
            </a:r>
            <a:r>
              <a:rPr lang="en-US" sz="2400" b="1" dirty="0" smtClean="0">
                <a:solidFill>
                  <a:srgbClr val="FF0000"/>
                </a:solidFill>
              </a:rPr>
              <a:t>mass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6" descr="Screen Shot 2016-09-18 at 13.23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763" y="183043"/>
            <a:ext cx="2800723" cy="6549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111" y="2946283"/>
            <a:ext cx="58172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15 </a:t>
            </a:r>
            <a:r>
              <a:rPr lang="en-US" sz="2400" b="1" dirty="0" err="1" smtClean="0">
                <a:solidFill>
                  <a:srgbClr val="FF0000"/>
                </a:solidFill>
              </a:rPr>
              <a:t>mins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Use the Continuous Line method to map the body.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Remember:</a:t>
            </a:r>
          </a:p>
          <a:p>
            <a:r>
              <a:rPr lang="en-US" sz="2400" dirty="0" smtClean="0"/>
              <a:t>Look at the figure 99% of the time.</a:t>
            </a:r>
          </a:p>
          <a:p>
            <a:r>
              <a:rPr lang="en-US" sz="2400" dirty="0" smtClean="0"/>
              <a:t>The line you draw on </a:t>
            </a:r>
            <a:r>
              <a:rPr lang="en-US" sz="2400" smtClean="0"/>
              <a:t>the paper mirrors </a:t>
            </a:r>
            <a:r>
              <a:rPr lang="en-US" sz="2400" dirty="0" smtClean="0"/>
              <a:t>wherever your eye travels over the figure.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8 at 13.23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61" y="1150668"/>
            <a:ext cx="3980212" cy="5554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11" y="294846"/>
            <a:ext cx="61537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Continuous Line Drawing</a:t>
            </a:r>
            <a:endParaRPr lang="en-US"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272150" y="1406188"/>
            <a:ext cx="4467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 </a:t>
            </a:r>
            <a:r>
              <a:rPr lang="en-US" sz="2400" b="1" dirty="0" err="1" smtClean="0">
                <a:solidFill>
                  <a:srgbClr val="FF0000"/>
                </a:solidFill>
              </a:rPr>
              <a:t>mins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This time allow your continuous line to extend beyond the figure and include the objects in the room.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Tip: </a:t>
            </a:r>
          </a:p>
          <a:p>
            <a:r>
              <a:rPr lang="en-US" sz="2400" dirty="0" smtClean="0"/>
              <a:t>Apply different pressures to allow for different qualities of line and tone.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56" y="84283"/>
            <a:ext cx="4166063" cy="6701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1" y="2381447"/>
            <a:ext cx="3253578" cy="44765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8224" y="510310"/>
            <a:ext cx="5397667" cy="163299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Here the Contour Lines have been ‘ghosted’ before the artist has </a:t>
            </a:r>
            <a:r>
              <a:rPr lang="en-US" dirty="0" err="1" smtClean="0">
                <a:solidFill>
                  <a:schemeClr val="tx1"/>
                </a:solidFill>
              </a:rPr>
              <a:t>emphasised</a:t>
            </a:r>
            <a:r>
              <a:rPr lang="en-US" dirty="0" smtClean="0">
                <a:solidFill>
                  <a:schemeClr val="tx1"/>
                </a:solidFill>
              </a:rPr>
              <a:t> the outline. The faint contour lines give the body mass.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796509" y="2143302"/>
            <a:ext cx="3449027" cy="1724331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Combine, gesture drawing, contour and posture lines to create a dense ‘net’.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417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Life Drawing 2:   Hand, Eye Co-ordination         Line &amp; Contour Drawing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Drawing 2:   Hand, Eye Co-ordination         Line &amp; Contour Drawing </dc:title>
  <dc:creator>Melanie Powell</dc:creator>
  <cp:lastModifiedBy>Melanie Powell</cp:lastModifiedBy>
  <cp:revision>6</cp:revision>
  <dcterms:created xsi:type="dcterms:W3CDTF">2016-09-18T12:52:03Z</dcterms:created>
  <dcterms:modified xsi:type="dcterms:W3CDTF">2016-09-18T12:52:24Z</dcterms:modified>
</cp:coreProperties>
</file>