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01FD9-E7B3-9A45-8A29-E6B09A3AF5FC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484E-22A9-C146-8B1C-43748E9C1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03" y="1909362"/>
            <a:ext cx="9144000" cy="1470025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Life Drawing 4: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Tone</a:t>
            </a:r>
            <a:r>
              <a:rPr lang="en-US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13" y="220363"/>
            <a:ext cx="374318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Warm up:</a:t>
            </a:r>
          </a:p>
          <a:p>
            <a:r>
              <a:rPr lang="en-US" sz="3600" dirty="0" smtClean="0"/>
              <a:t>Silhouette Drawing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10 </a:t>
            </a:r>
            <a:r>
              <a:rPr lang="en-US" sz="2400" dirty="0" err="1" smtClean="0">
                <a:solidFill>
                  <a:srgbClr val="FF0000"/>
                </a:solidFill>
              </a:rPr>
              <a:t>mins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968" y="162608"/>
            <a:ext cx="4728829" cy="6497948"/>
          </a:xfrm>
          <a:prstGeom prst="rect">
            <a:avLst/>
          </a:prstGeom>
        </p:spPr>
      </p:pic>
      <p:pic>
        <p:nvPicPr>
          <p:cNvPr id="4" name="Picture 3" descr="Silhouett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3" y="2336090"/>
            <a:ext cx="3892702" cy="3334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13" y="5885581"/>
            <a:ext cx="3322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</a:t>
            </a:r>
            <a:r>
              <a:rPr lang="en-US" dirty="0" smtClean="0"/>
              <a:t>line</a:t>
            </a:r>
          </a:p>
          <a:p>
            <a:r>
              <a:rPr lang="en-US" dirty="0" smtClean="0"/>
              <a:t>Use the acetate grids to help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034" y="896604"/>
            <a:ext cx="2280608" cy="4589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27" y="896604"/>
            <a:ext cx="3442427" cy="4589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96604"/>
            <a:ext cx="30892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Let’s do that again…</a:t>
            </a:r>
            <a:endParaRPr lang="en-US" sz="46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err="1" smtClean="0">
                <a:solidFill>
                  <a:srgbClr val="FF0000"/>
                </a:solidFill>
              </a:rPr>
              <a:t>mins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This time think about the quality of line and what happens outside the figure- the negative space. 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717" y="186414"/>
            <a:ext cx="4396643" cy="5971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3" y="186413"/>
            <a:ext cx="3919363" cy="5971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873" y="6177200"/>
            <a:ext cx="84999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minute</a:t>
            </a:r>
          </a:p>
          <a:p>
            <a:r>
              <a:rPr lang="en-US" sz="1600" dirty="0" smtClean="0"/>
              <a:t>Cover your paper in charcoal. Use the putty rubber to remove the charcoal to create different tones.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161649" y="702875"/>
            <a:ext cx="4885589" cy="309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211" t="19663" r="16634"/>
          <a:stretch>
            <a:fillRect/>
          </a:stretch>
        </p:blipFill>
        <p:spPr>
          <a:xfrm>
            <a:off x="113400" y="702875"/>
            <a:ext cx="3968869" cy="5324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1648" y="3995725"/>
            <a:ext cx="4885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45 minute drawing</a:t>
            </a:r>
          </a:p>
          <a:p>
            <a:r>
              <a:rPr lang="en-US" dirty="0" smtClean="0"/>
              <a:t>Use your understanding of measuring to mark out the figure but </a:t>
            </a:r>
            <a:r>
              <a:rPr lang="en-US" dirty="0" smtClean="0">
                <a:solidFill>
                  <a:srgbClr val="FF0000"/>
                </a:solidFill>
              </a:rPr>
              <a:t>no outlines allowed.</a:t>
            </a:r>
          </a:p>
          <a:p>
            <a:r>
              <a:rPr lang="en-US" dirty="0" smtClean="0"/>
              <a:t>Begin by blocking the lightest areas of tone, then the shapes of mid tone finishing with the darkest tones.</a:t>
            </a:r>
          </a:p>
          <a:p>
            <a:r>
              <a:rPr lang="en-US" dirty="0" smtClean="0"/>
              <a:t>Only then should you add detail.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370" y="466493"/>
            <a:ext cx="3885502" cy="6117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2" y="466493"/>
            <a:ext cx="4588199" cy="6117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202" y="124744"/>
            <a:ext cx="38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couple of beautiful tonal drawings…..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127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Life Drawing 4:  Tone  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5</cp:revision>
  <dcterms:created xsi:type="dcterms:W3CDTF">2016-10-01T11:18:00Z</dcterms:created>
  <dcterms:modified xsi:type="dcterms:W3CDTF">2016-10-01T16:52:30Z</dcterms:modified>
</cp:coreProperties>
</file>