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2072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7902-FB04-574A-8C7C-D08FE74B0243}" type="datetimeFigureOut">
              <a:rPr lang="en-GB" smtClean="0"/>
              <a:t>8/28/17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7C3E-B331-2443-AE87-4D03EFCA031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duckduckgo.png"/>
          <p:cNvPicPr>
            <a:picLocks noChangeAspect="1"/>
          </p:cNvPicPr>
          <p:nvPr/>
        </p:nvPicPr>
        <p:blipFill>
          <a:blip r:embed="rId2"/>
          <a:srcRect r="20417"/>
          <a:stretch>
            <a:fillRect/>
          </a:stretch>
        </p:blipFill>
        <p:spPr>
          <a:xfrm>
            <a:off x="0" y="257040"/>
            <a:ext cx="6858000" cy="86173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Melanie Powell</dc:creator>
  <cp:lastModifiedBy>Melanie Powell</cp:lastModifiedBy>
  <cp:revision>1</cp:revision>
  <cp:lastPrinted>2017-08-28T07:02:05Z</cp:lastPrinted>
  <dcterms:created xsi:type="dcterms:W3CDTF">2017-08-28T06:58:50Z</dcterms:created>
  <dcterms:modified xsi:type="dcterms:W3CDTF">2017-08-28T07:02:15Z</dcterms:modified>
</cp:coreProperties>
</file>