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4FCA-D2F3-8F40-8E65-2785685F457F}" type="datetimeFigureOut">
              <a:rPr lang="en-US" smtClean="0"/>
              <a:t>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6D98-D546-9643-9827-F5BD74A7A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4FCA-D2F3-8F40-8E65-2785685F457F}" type="datetimeFigureOut">
              <a:rPr lang="en-US" smtClean="0"/>
              <a:t>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6D98-D546-9643-9827-F5BD74A7A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4FCA-D2F3-8F40-8E65-2785685F457F}" type="datetimeFigureOut">
              <a:rPr lang="en-US" smtClean="0"/>
              <a:t>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6D98-D546-9643-9827-F5BD74A7A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4FCA-D2F3-8F40-8E65-2785685F457F}" type="datetimeFigureOut">
              <a:rPr lang="en-US" smtClean="0"/>
              <a:t>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6D98-D546-9643-9827-F5BD74A7A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4FCA-D2F3-8F40-8E65-2785685F457F}" type="datetimeFigureOut">
              <a:rPr lang="en-US" smtClean="0"/>
              <a:t>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6D98-D546-9643-9827-F5BD74A7A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4FCA-D2F3-8F40-8E65-2785685F457F}" type="datetimeFigureOut">
              <a:rPr lang="en-US" smtClean="0"/>
              <a:t>1/2/17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6D98-D546-9643-9827-F5BD74A7A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4FCA-D2F3-8F40-8E65-2785685F457F}" type="datetimeFigureOut">
              <a:rPr lang="en-US" smtClean="0"/>
              <a:t>1/2/17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6D98-D546-9643-9827-F5BD74A7A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4FCA-D2F3-8F40-8E65-2785685F457F}" type="datetimeFigureOut">
              <a:rPr lang="en-US" smtClean="0"/>
              <a:t>1/2/17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6D98-D546-9643-9827-F5BD74A7A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4FCA-D2F3-8F40-8E65-2785685F457F}" type="datetimeFigureOut">
              <a:rPr lang="en-US" smtClean="0"/>
              <a:t>1/2/17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6D98-D546-9643-9827-F5BD74A7A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4FCA-D2F3-8F40-8E65-2785685F457F}" type="datetimeFigureOut">
              <a:rPr lang="en-US" smtClean="0"/>
              <a:t>1/2/17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6D98-D546-9643-9827-F5BD74A7A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4FCA-D2F3-8F40-8E65-2785685F457F}" type="datetimeFigureOut">
              <a:rPr lang="en-US" smtClean="0"/>
              <a:t>1/2/17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6D98-D546-9643-9827-F5BD74A7A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B4FCA-D2F3-8F40-8E65-2785685F457F}" type="datetimeFigureOut">
              <a:rPr lang="en-US" smtClean="0"/>
              <a:t>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C6D98-D546-9643-9827-F5BD74A7AC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3"/>
          <p:cNvSpPr txBox="1">
            <a:spLocks noChangeArrowheads="1"/>
          </p:cNvSpPr>
          <p:nvPr/>
        </p:nvSpPr>
        <p:spPr bwMode="auto">
          <a:xfrm>
            <a:off x="260350" y="125413"/>
            <a:ext cx="219233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/>
              <a:t>Cover lesson 2</a:t>
            </a:r>
          </a:p>
          <a:p>
            <a:endParaRPr lang="en-US"/>
          </a:p>
        </p:txBody>
      </p:sp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4535488" y="3719513"/>
            <a:ext cx="4214812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Students should design a town of buildings inspired by the work of Hundertwasser.</a:t>
            </a:r>
          </a:p>
          <a:p>
            <a:endParaRPr lang="en-US" sz="1400"/>
          </a:p>
          <a:p>
            <a:r>
              <a:rPr lang="en-US" sz="1400"/>
              <a:t>The buildings should be shaded in with biro, pencil or black pen.</a:t>
            </a:r>
          </a:p>
          <a:p>
            <a:endParaRPr lang="en-US" sz="1400"/>
          </a:p>
          <a:p>
            <a:r>
              <a:rPr lang="en-US" sz="1400"/>
              <a:t>The sky must be filled with bright, Hundertwasser patterns.</a:t>
            </a:r>
          </a:p>
          <a:p>
            <a:endParaRPr lang="en-US" sz="1400"/>
          </a:p>
          <a:p>
            <a:r>
              <a:rPr lang="en-US" sz="1400" b="1"/>
              <a:t>Equipment</a:t>
            </a:r>
            <a:r>
              <a:rPr lang="en-US" sz="1400"/>
              <a:t>: pencils, pens and colour crayons and rulers.</a:t>
            </a:r>
          </a:p>
          <a:p>
            <a:r>
              <a:rPr lang="en-US" sz="1400" b="1"/>
              <a:t>Materials</a:t>
            </a:r>
            <a:r>
              <a:rPr lang="en-US" sz="1400"/>
              <a:t>: paper for those who do not have their sketchbooks. </a:t>
            </a:r>
          </a:p>
        </p:txBody>
      </p:sp>
      <p:pic>
        <p:nvPicPr>
          <p:cNvPr id="59396" name="Picture 8" descr="Screen Shot 2015-02-16 at 13.51.56.png"/>
          <p:cNvPicPr>
            <a:picLocks noChangeAspect="1"/>
          </p:cNvPicPr>
          <p:nvPr/>
        </p:nvPicPr>
        <p:blipFill>
          <a:blip r:embed="rId2"/>
          <a:srcRect b="65144"/>
          <a:stretch>
            <a:fillRect/>
          </a:stretch>
        </p:blipFill>
        <p:spPr bwMode="auto">
          <a:xfrm>
            <a:off x="260350" y="593725"/>
            <a:ext cx="848995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9" descr="Screen Shot 2015-02-16 at 13.50.4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593725"/>
            <a:ext cx="4275138" cy="612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Macintosh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Melanie Powell</dc:creator>
  <cp:lastModifiedBy>Melanie Powell</cp:lastModifiedBy>
  <cp:revision>1</cp:revision>
  <dcterms:created xsi:type="dcterms:W3CDTF">2017-01-02T15:41:57Z</dcterms:created>
  <dcterms:modified xsi:type="dcterms:W3CDTF">2017-01-02T15:42:21Z</dcterms:modified>
</cp:coreProperties>
</file>